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9" r:id="rId4"/>
  </p:sldMasterIdLst>
  <p:notesMasterIdLst>
    <p:notesMasterId r:id="rId6"/>
  </p:notesMasterIdLst>
  <p:sldIdLst>
    <p:sldId id="256" r:id="rId5"/>
  </p:sldIdLst>
  <p:sldSz cx="21386800" cy="302799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270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1069340" y="1212603"/>
            <a:ext cx="19248120" cy="504666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14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body" idx="1"/>
          </p:nvPr>
        </p:nvSpPr>
        <p:spPr>
          <a:xfrm>
            <a:off x="1069340" y="7065330"/>
            <a:ext cx="19248120" cy="19983384"/>
          </a:xfrm>
          <a:prstGeom prst="rect">
            <a:avLst/>
          </a:prstGeom>
          <a:noFill/>
          <a:ln>
            <a:noFill/>
          </a:ln>
        </p:spPr>
        <p:txBody>
          <a:bodyPr spcFirstLastPara="1" wrap="square" lIns="91425" tIns="91425" rIns="91425" bIns="91425" anchor="t" anchorCtr="0">
            <a:noAutofit/>
          </a:bodyPr>
          <a:lstStyle>
            <a:lvl1pPr marL="457200" marR="0" lvl="0" indent="-882650" algn="l" rtl="0">
              <a:spcBef>
                <a:spcPts val="2060"/>
              </a:spcBef>
              <a:spcAft>
                <a:spcPts val="0"/>
              </a:spcAft>
              <a:buClr>
                <a:schemeClr val="dk1"/>
              </a:buClr>
              <a:buSzPts val="10300"/>
              <a:buFont typeface="Arial"/>
              <a:buChar char="•"/>
              <a:defRPr sz="10300" b="0" i="0" u="none" strike="noStrike" cap="none">
                <a:solidFill>
                  <a:schemeClr val="dk1"/>
                </a:solidFill>
                <a:latin typeface="Calibri"/>
                <a:ea typeface="Calibri"/>
                <a:cs typeface="Calibri"/>
                <a:sym typeface="Calibri"/>
              </a:defRPr>
            </a:lvl1pPr>
            <a:lvl2pPr marL="914400" marR="0" lvl="1" indent="-800100" algn="l" rtl="0">
              <a:spcBef>
                <a:spcPts val="1800"/>
              </a:spcBef>
              <a:spcAft>
                <a:spcPts val="0"/>
              </a:spcAft>
              <a:buClr>
                <a:schemeClr val="dk1"/>
              </a:buClr>
              <a:buSzPts val="9000"/>
              <a:buFont typeface="Arial"/>
              <a:buChar char="–"/>
              <a:defRPr sz="9000" b="0" i="0" u="none" strike="noStrike" cap="none">
                <a:solidFill>
                  <a:schemeClr val="dk1"/>
                </a:solidFill>
                <a:latin typeface="Calibri"/>
                <a:ea typeface="Calibri"/>
                <a:cs typeface="Calibri"/>
                <a:sym typeface="Calibri"/>
              </a:defRPr>
            </a:lvl2pPr>
            <a:lvl3pPr marL="1371600" marR="0" lvl="2"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3pPr>
            <a:lvl4pPr marL="1828800" marR="0" lvl="3"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4pPr>
            <a:lvl5pPr marL="2286000" marR="0" lvl="4"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5pPr>
            <a:lvl6pPr marL="2743200" marR="0" lvl="5"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6pPr>
            <a:lvl7pPr marL="3200400" marR="0" lvl="6"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7pPr>
            <a:lvl8pPr marL="3657600" marR="0" lvl="7"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8pPr>
            <a:lvl9pPr marL="4114800" marR="0" lvl="8"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1069340" y="28065053"/>
            <a:ext cx="4990253" cy="161212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7307157" y="28065053"/>
            <a:ext cx="6772487" cy="16121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15327206" y="28065053"/>
            <a:ext cx="4990253" cy="1612128"/>
          </a:xfrm>
          <a:prstGeom prst="rect">
            <a:avLst/>
          </a:prstGeom>
          <a:noFill/>
          <a:ln>
            <a:noFill/>
          </a:ln>
        </p:spPr>
        <p:txBody>
          <a:bodyPr spcFirstLastPara="1" wrap="square" lIns="295225" tIns="147600" rIns="295225" bIns="147600" anchor="ctr" anchorCtr="0">
            <a:noAutofit/>
          </a:bodyPr>
          <a:lstStyle>
            <a:lvl1pPr marL="0" marR="0" lvl="0" indent="0" algn="r" rtl="0">
              <a:spcBef>
                <a:spcPts val="0"/>
              </a:spcBef>
              <a:buNone/>
              <a:defRPr sz="3900" b="0" i="0" u="none" strike="noStrike" cap="none">
                <a:solidFill>
                  <a:srgbClr val="888888"/>
                </a:solidFill>
                <a:latin typeface="Calibri"/>
                <a:ea typeface="Calibri"/>
                <a:cs typeface="Calibri"/>
                <a:sym typeface="Calibri"/>
              </a:defRPr>
            </a:lvl1pPr>
            <a:lvl2pPr marL="0" marR="0" lvl="1" indent="0" algn="r" rtl="0">
              <a:spcBef>
                <a:spcPts val="0"/>
              </a:spcBef>
              <a:buNone/>
              <a:defRPr sz="3900" b="0" i="0" u="none" strike="noStrike" cap="none">
                <a:solidFill>
                  <a:srgbClr val="888888"/>
                </a:solidFill>
                <a:latin typeface="Calibri"/>
                <a:ea typeface="Calibri"/>
                <a:cs typeface="Calibri"/>
                <a:sym typeface="Calibri"/>
              </a:defRPr>
            </a:lvl2pPr>
            <a:lvl3pPr marL="0" marR="0" lvl="2" indent="0" algn="r" rtl="0">
              <a:spcBef>
                <a:spcPts val="0"/>
              </a:spcBef>
              <a:buNone/>
              <a:defRPr sz="3900" b="0" i="0" u="none" strike="noStrike" cap="none">
                <a:solidFill>
                  <a:srgbClr val="888888"/>
                </a:solidFill>
                <a:latin typeface="Calibri"/>
                <a:ea typeface="Calibri"/>
                <a:cs typeface="Calibri"/>
                <a:sym typeface="Calibri"/>
              </a:defRPr>
            </a:lvl3pPr>
            <a:lvl4pPr marL="0" marR="0" lvl="3" indent="0" algn="r" rtl="0">
              <a:spcBef>
                <a:spcPts val="0"/>
              </a:spcBef>
              <a:buNone/>
              <a:defRPr sz="3900" b="0" i="0" u="none" strike="noStrike" cap="none">
                <a:solidFill>
                  <a:srgbClr val="888888"/>
                </a:solidFill>
                <a:latin typeface="Calibri"/>
                <a:ea typeface="Calibri"/>
                <a:cs typeface="Calibri"/>
                <a:sym typeface="Calibri"/>
              </a:defRPr>
            </a:lvl4pPr>
            <a:lvl5pPr marL="0" marR="0" lvl="4" indent="0" algn="r" rtl="0">
              <a:spcBef>
                <a:spcPts val="0"/>
              </a:spcBef>
              <a:buNone/>
              <a:defRPr sz="3900" b="0" i="0" u="none" strike="noStrike" cap="none">
                <a:solidFill>
                  <a:srgbClr val="888888"/>
                </a:solidFill>
                <a:latin typeface="Calibri"/>
                <a:ea typeface="Calibri"/>
                <a:cs typeface="Calibri"/>
                <a:sym typeface="Calibri"/>
              </a:defRPr>
            </a:lvl5pPr>
            <a:lvl6pPr marL="0" marR="0" lvl="5" indent="0" algn="r" rtl="0">
              <a:spcBef>
                <a:spcPts val="0"/>
              </a:spcBef>
              <a:buNone/>
              <a:defRPr sz="3900" b="0" i="0" u="none" strike="noStrike" cap="none">
                <a:solidFill>
                  <a:srgbClr val="888888"/>
                </a:solidFill>
                <a:latin typeface="Calibri"/>
                <a:ea typeface="Calibri"/>
                <a:cs typeface="Calibri"/>
                <a:sym typeface="Calibri"/>
              </a:defRPr>
            </a:lvl6pPr>
            <a:lvl7pPr marL="0" marR="0" lvl="6" indent="0" algn="r" rtl="0">
              <a:spcBef>
                <a:spcPts val="0"/>
              </a:spcBef>
              <a:buNone/>
              <a:defRPr sz="3900" b="0" i="0" u="none" strike="noStrike" cap="none">
                <a:solidFill>
                  <a:srgbClr val="888888"/>
                </a:solidFill>
                <a:latin typeface="Calibri"/>
                <a:ea typeface="Calibri"/>
                <a:cs typeface="Calibri"/>
                <a:sym typeface="Calibri"/>
              </a:defRPr>
            </a:lvl7pPr>
            <a:lvl8pPr marL="0" marR="0" lvl="7" indent="0" algn="r" rtl="0">
              <a:spcBef>
                <a:spcPts val="0"/>
              </a:spcBef>
              <a:buNone/>
              <a:defRPr sz="3900" b="0" i="0" u="none" strike="noStrike" cap="none">
                <a:solidFill>
                  <a:srgbClr val="888888"/>
                </a:solidFill>
                <a:latin typeface="Calibri"/>
                <a:ea typeface="Calibri"/>
                <a:cs typeface="Calibri"/>
                <a:sym typeface="Calibri"/>
              </a:defRPr>
            </a:lvl8pPr>
            <a:lvl9pPr marL="0" marR="0" lvl="8" indent="0" algn="r" rtl="0">
              <a:spcBef>
                <a:spcPts val="0"/>
              </a:spcBef>
              <a:buNone/>
              <a:defRPr sz="3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069340" y="1212603"/>
            <a:ext cx="19248120" cy="504666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14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701707" y="7432962"/>
            <a:ext cx="19983384" cy="19248120"/>
          </a:xfrm>
          <a:prstGeom prst="rect">
            <a:avLst/>
          </a:prstGeom>
          <a:noFill/>
          <a:ln>
            <a:noFill/>
          </a:ln>
        </p:spPr>
        <p:txBody>
          <a:bodyPr spcFirstLastPara="1" wrap="square" lIns="91425" tIns="91425" rIns="91425" bIns="91425" anchor="t" anchorCtr="0">
            <a:noAutofit/>
          </a:bodyPr>
          <a:lstStyle>
            <a:lvl1pPr marL="457200" marR="0" lvl="0" indent="-882650" algn="l" rtl="0">
              <a:spcBef>
                <a:spcPts val="2060"/>
              </a:spcBef>
              <a:spcAft>
                <a:spcPts val="0"/>
              </a:spcAft>
              <a:buClr>
                <a:schemeClr val="dk1"/>
              </a:buClr>
              <a:buSzPts val="10300"/>
              <a:buFont typeface="Arial"/>
              <a:buChar char="•"/>
              <a:defRPr sz="10300" b="0" i="0" u="none" strike="noStrike" cap="none">
                <a:solidFill>
                  <a:schemeClr val="dk1"/>
                </a:solidFill>
                <a:latin typeface="Calibri"/>
                <a:ea typeface="Calibri"/>
                <a:cs typeface="Calibri"/>
                <a:sym typeface="Calibri"/>
              </a:defRPr>
            </a:lvl1pPr>
            <a:lvl2pPr marL="914400" marR="0" lvl="1" indent="-800100" algn="l" rtl="0">
              <a:spcBef>
                <a:spcPts val="1800"/>
              </a:spcBef>
              <a:spcAft>
                <a:spcPts val="0"/>
              </a:spcAft>
              <a:buClr>
                <a:schemeClr val="dk1"/>
              </a:buClr>
              <a:buSzPts val="9000"/>
              <a:buFont typeface="Arial"/>
              <a:buChar char="–"/>
              <a:defRPr sz="9000" b="0" i="0" u="none" strike="noStrike" cap="none">
                <a:solidFill>
                  <a:schemeClr val="dk1"/>
                </a:solidFill>
                <a:latin typeface="Calibri"/>
                <a:ea typeface="Calibri"/>
                <a:cs typeface="Calibri"/>
                <a:sym typeface="Calibri"/>
              </a:defRPr>
            </a:lvl2pPr>
            <a:lvl3pPr marL="1371600" marR="0" lvl="2"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3pPr>
            <a:lvl4pPr marL="1828800" marR="0" lvl="3"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4pPr>
            <a:lvl5pPr marL="2286000" marR="0" lvl="4"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5pPr>
            <a:lvl6pPr marL="2743200" marR="0" lvl="5"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6pPr>
            <a:lvl7pPr marL="3200400" marR="0" lvl="6"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7pPr>
            <a:lvl8pPr marL="3657600" marR="0" lvl="7"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8pPr>
            <a:lvl9pPr marL="4114800" marR="0" lvl="8"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1069340" y="28065053"/>
            <a:ext cx="4990253" cy="161212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7307157" y="28065053"/>
            <a:ext cx="6772487" cy="16121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15327206" y="28065053"/>
            <a:ext cx="4990253" cy="1612128"/>
          </a:xfrm>
          <a:prstGeom prst="rect">
            <a:avLst/>
          </a:prstGeom>
          <a:noFill/>
          <a:ln>
            <a:noFill/>
          </a:ln>
        </p:spPr>
        <p:txBody>
          <a:bodyPr spcFirstLastPara="1" wrap="square" lIns="295225" tIns="147600" rIns="295225" bIns="147600" anchor="ctr" anchorCtr="0">
            <a:noAutofit/>
          </a:bodyPr>
          <a:lstStyle>
            <a:lvl1pPr marL="0" marR="0" lvl="0" indent="0" algn="r" rtl="0">
              <a:spcBef>
                <a:spcPts val="0"/>
              </a:spcBef>
              <a:buNone/>
              <a:defRPr sz="3900" b="0" i="0" u="none" strike="noStrike" cap="none">
                <a:solidFill>
                  <a:srgbClr val="888888"/>
                </a:solidFill>
                <a:latin typeface="Calibri"/>
                <a:ea typeface="Calibri"/>
                <a:cs typeface="Calibri"/>
                <a:sym typeface="Calibri"/>
              </a:defRPr>
            </a:lvl1pPr>
            <a:lvl2pPr marL="0" marR="0" lvl="1" indent="0" algn="r" rtl="0">
              <a:spcBef>
                <a:spcPts val="0"/>
              </a:spcBef>
              <a:buNone/>
              <a:defRPr sz="3900" b="0" i="0" u="none" strike="noStrike" cap="none">
                <a:solidFill>
                  <a:srgbClr val="888888"/>
                </a:solidFill>
                <a:latin typeface="Calibri"/>
                <a:ea typeface="Calibri"/>
                <a:cs typeface="Calibri"/>
                <a:sym typeface="Calibri"/>
              </a:defRPr>
            </a:lvl2pPr>
            <a:lvl3pPr marL="0" marR="0" lvl="2" indent="0" algn="r" rtl="0">
              <a:spcBef>
                <a:spcPts val="0"/>
              </a:spcBef>
              <a:buNone/>
              <a:defRPr sz="3900" b="0" i="0" u="none" strike="noStrike" cap="none">
                <a:solidFill>
                  <a:srgbClr val="888888"/>
                </a:solidFill>
                <a:latin typeface="Calibri"/>
                <a:ea typeface="Calibri"/>
                <a:cs typeface="Calibri"/>
                <a:sym typeface="Calibri"/>
              </a:defRPr>
            </a:lvl3pPr>
            <a:lvl4pPr marL="0" marR="0" lvl="3" indent="0" algn="r" rtl="0">
              <a:spcBef>
                <a:spcPts val="0"/>
              </a:spcBef>
              <a:buNone/>
              <a:defRPr sz="3900" b="0" i="0" u="none" strike="noStrike" cap="none">
                <a:solidFill>
                  <a:srgbClr val="888888"/>
                </a:solidFill>
                <a:latin typeface="Calibri"/>
                <a:ea typeface="Calibri"/>
                <a:cs typeface="Calibri"/>
                <a:sym typeface="Calibri"/>
              </a:defRPr>
            </a:lvl4pPr>
            <a:lvl5pPr marL="0" marR="0" lvl="4" indent="0" algn="r" rtl="0">
              <a:spcBef>
                <a:spcPts val="0"/>
              </a:spcBef>
              <a:buNone/>
              <a:defRPr sz="3900" b="0" i="0" u="none" strike="noStrike" cap="none">
                <a:solidFill>
                  <a:srgbClr val="888888"/>
                </a:solidFill>
                <a:latin typeface="Calibri"/>
                <a:ea typeface="Calibri"/>
                <a:cs typeface="Calibri"/>
                <a:sym typeface="Calibri"/>
              </a:defRPr>
            </a:lvl5pPr>
            <a:lvl6pPr marL="0" marR="0" lvl="5" indent="0" algn="r" rtl="0">
              <a:spcBef>
                <a:spcPts val="0"/>
              </a:spcBef>
              <a:buNone/>
              <a:defRPr sz="3900" b="0" i="0" u="none" strike="noStrike" cap="none">
                <a:solidFill>
                  <a:srgbClr val="888888"/>
                </a:solidFill>
                <a:latin typeface="Calibri"/>
                <a:ea typeface="Calibri"/>
                <a:cs typeface="Calibri"/>
                <a:sym typeface="Calibri"/>
              </a:defRPr>
            </a:lvl6pPr>
            <a:lvl7pPr marL="0" marR="0" lvl="6" indent="0" algn="r" rtl="0">
              <a:spcBef>
                <a:spcPts val="0"/>
              </a:spcBef>
              <a:buNone/>
              <a:defRPr sz="3900" b="0" i="0" u="none" strike="noStrike" cap="none">
                <a:solidFill>
                  <a:srgbClr val="888888"/>
                </a:solidFill>
                <a:latin typeface="Calibri"/>
                <a:ea typeface="Calibri"/>
                <a:cs typeface="Calibri"/>
                <a:sym typeface="Calibri"/>
              </a:defRPr>
            </a:lvl7pPr>
            <a:lvl8pPr marL="0" marR="0" lvl="7" indent="0" algn="r" rtl="0">
              <a:spcBef>
                <a:spcPts val="0"/>
              </a:spcBef>
              <a:buNone/>
              <a:defRPr sz="3900" b="0" i="0" u="none" strike="noStrike" cap="none">
                <a:solidFill>
                  <a:srgbClr val="888888"/>
                </a:solidFill>
                <a:latin typeface="Calibri"/>
                <a:ea typeface="Calibri"/>
                <a:cs typeface="Calibri"/>
                <a:sym typeface="Calibri"/>
              </a:defRPr>
            </a:lvl8pPr>
            <a:lvl9pPr marL="0" marR="0" lvl="8" indent="0" algn="r" rtl="0">
              <a:spcBef>
                <a:spcPts val="0"/>
              </a:spcBef>
              <a:buNone/>
              <a:defRPr sz="3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993391" y="11724644"/>
            <a:ext cx="25836107" cy="481203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14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4808892" y="7090837"/>
            <a:ext cx="25836107" cy="14079643"/>
          </a:xfrm>
          <a:prstGeom prst="rect">
            <a:avLst/>
          </a:prstGeom>
          <a:noFill/>
          <a:ln>
            <a:noFill/>
          </a:ln>
        </p:spPr>
        <p:txBody>
          <a:bodyPr spcFirstLastPara="1" wrap="square" lIns="91425" tIns="91425" rIns="91425" bIns="91425" anchor="t" anchorCtr="0">
            <a:noAutofit/>
          </a:bodyPr>
          <a:lstStyle>
            <a:lvl1pPr marL="457200" marR="0" lvl="0" indent="-882650" algn="l" rtl="0">
              <a:spcBef>
                <a:spcPts val="2060"/>
              </a:spcBef>
              <a:spcAft>
                <a:spcPts val="0"/>
              </a:spcAft>
              <a:buClr>
                <a:schemeClr val="dk1"/>
              </a:buClr>
              <a:buSzPts val="10300"/>
              <a:buFont typeface="Arial"/>
              <a:buChar char="•"/>
              <a:defRPr sz="10300" b="0" i="0" u="none" strike="noStrike" cap="none">
                <a:solidFill>
                  <a:schemeClr val="dk1"/>
                </a:solidFill>
                <a:latin typeface="Calibri"/>
                <a:ea typeface="Calibri"/>
                <a:cs typeface="Calibri"/>
                <a:sym typeface="Calibri"/>
              </a:defRPr>
            </a:lvl1pPr>
            <a:lvl2pPr marL="914400" marR="0" lvl="1" indent="-800100" algn="l" rtl="0">
              <a:spcBef>
                <a:spcPts val="1800"/>
              </a:spcBef>
              <a:spcAft>
                <a:spcPts val="0"/>
              </a:spcAft>
              <a:buClr>
                <a:schemeClr val="dk1"/>
              </a:buClr>
              <a:buSzPts val="9000"/>
              <a:buFont typeface="Arial"/>
              <a:buChar char="–"/>
              <a:defRPr sz="9000" b="0" i="0" u="none" strike="noStrike" cap="none">
                <a:solidFill>
                  <a:schemeClr val="dk1"/>
                </a:solidFill>
                <a:latin typeface="Calibri"/>
                <a:ea typeface="Calibri"/>
                <a:cs typeface="Calibri"/>
                <a:sym typeface="Calibri"/>
              </a:defRPr>
            </a:lvl2pPr>
            <a:lvl3pPr marL="1371600" marR="0" lvl="2"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3pPr>
            <a:lvl4pPr marL="1828800" marR="0" lvl="3"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4pPr>
            <a:lvl5pPr marL="2286000" marR="0" lvl="4"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5pPr>
            <a:lvl6pPr marL="2743200" marR="0" lvl="5"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6pPr>
            <a:lvl7pPr marL="3200400" marR="0" lvl="6"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7pPr>
            <a:lvl8pPr marL="3657600" marR="0" lvl="7"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8pPr>
            <a:lvl9pPr marL="4114800" marR="0" lvl="8"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1069340" y="28065053"/>
            <a:ext cx="4990253" cy="161212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7307157" y="28065053"/>
            <a:ext cx="6772487" cy="16121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15327206" y="28065053"/>
            <a:ext cx="4990253" cy="1612128"/>
          </a:xfrm>
          <a:prstGeom prst="rect">
            <a:avLst/>
          </a:prstGeom>
          <a:noFill/>
          <a:ln>
            <a:noFill/>
          </a:ln>
        </p:spPr>
        <p:txBody>
          <a:bodyPr spcFirstLastPara="1" wrap="square" lIns="295225" tIns="147600" rIns="295225" bIns="147600" anchor="ctr" anchorCtr="0">
            <a:noAutofit/>
          </a:bodyPr>
          <a:lstStyle>
            <a:lvl1pPr marL="0" marR="0" lvl="0" indent="0" algn="r" rtl="0">
              <a:spcBef>
                <a:spcPts val="0"/>
              </a:spcBef>
              <a:buNone/>
              <a:defRPr sz="3900" b="0" i="0" u="none" strike="noStrike" cap="none">
                <a:solidFill>
                  <a:srgbClr val="888888"/>
                </a:solidFill>
                <a:latin typeface="Calibri"/>
                <a:ea typeface="Calibri"/>
                <a:cs typeface="Calibri"/>
                <a:sym typeface="Calibri"/>
              </a:defRPr>
            </a:lvl1pPr>
            <a:lvl2pPr marL="0" marR="0" lvl="1" indent="0" algn="r" rtl="0">
              <a:spcBef>
                <a:spcPts val="0"/>
              </a:spcBef>
              <a:buNone/>
              <a:defRPr sz="3900" b="0" i="0" u="none" strike="noStrike" cap="none">
                <a:solidFill>
                  <a:srgbClr val="888888"/>
                </a:solidFill>
                <a:latin typeface="Calibri"/>
                <a:ea typeface="Calibri"/>
                <a:cs typeface="Calibri"/>
                <a:sym typeface="Calibri"/>
              </a:defRPr>
            </a:lvl2pPr>
            <a:lvl3pPr marL="0" marR="0" lvl="2" indent="0" algn="r" rtl="0">
              <a:spcBef>
                <a:spcPts val="0"/>
              </a:spcBef>
              <a:buNone/>
              <a:defRPr sz="3900" b="0" i="0" u="none" strike="noStrike" cap="none">
                <a:solidFill>
                  <a:srgbClr val="888888"/>
                </a:solidFill>
                <a:latin typeface="Calibri"/>
                <a:ea typeface="Calibri"/>
                <a:cs typeface="Calibri"/>
                <a:sym typeface="Calibri"/>
              </a:defRPr>
            </a:lvl3pPr>
            <a:lvl4pPr marL="0" marR="0" lvl="3" indent="0" algn="r" rtl="0">
              <a:spcBef>
                <a:spcPts val="0"/>
              </a:spcBef>
              <a:buNone/>
              <a:defRPr sz="3900" b="0" i="0" u="none" strike="noStrike" cap="none">
                <a:solidFill>
                  <a:srgbClr val="888888"/>
                </a:solidFill>
                <a:latin typeface="Calibri"/>
                <a:ea typeface="Calibri"/>
                <a:cs typeface="Calibri"/>
                <a:sym typeface="Calibri"/>
              </a:defRPr>
            </a:lvl4pPr>
            <a:lvl5pPr marL="0" marR="0" lvl="4" indent="0" algn="r" rtl="0">
              <a:spcBef>
                <a:spcPts val="0"/>
              </a:spcBef>
              <a:buNone/>
              <a:defRPr sz="3900" b="0" i="0" u="none" strike="noStrike" cap="none">
                <a:solidFill>
                  <a:srgbClr val="888888"/>
                </a:solidFill>
                <a:latin typeface="Calibri"/>
                <a:ea typeface="Calibri"/>
                <a:cs typeface="Calibri"/>
                <a:sym typeface="Calibri"/>
              </a:defRPr>
            </a:lvl5pPr>
            <a:lvl6pPr marL="0" marR="0" lvl="5" indent="0" algn="r" rtl="0">
              <a:spcBef>
                <a:spcPts val="0"/>
              </a:spcBef>
              <a:buNone/>
              <a:defRPr sz="3900" b="0" i="0" u="none" strike="noStrike" cap="none">
                <a:solidFill>
                  <a:srgbClr val="888888"/>
                </a:solidFill>
                <a:latin typeface="Calibri"/>
                <a:ea typeface="Calibri"/>
                <a:cs typeface="Calibri"/>
                <a:sym typeface="Calibri"/>
              </a:defRPr>
            </a:lvl6pPr>
            <a:lvl7pPr marL="0" marR="0" lvl="6" indent="0" algn="r" rtl="0">
              <a:spcBef>
                <a:spcPts val="0"/>
              </a:spcBef>
              <a:buNone/>
              <a:defRPr sz="3900" b="0" i="0" u="none" strike="noStrike" cap="none">
                <a:solidFill>
                  <a:srgbClr val="888888"/>
                </a:solidFill>
                <a:latin typeface="Calibri"/>
                <a:ea typeface="Calibri"/>
                <a:cs typeface="Calibri"/>
                <a:sym typeface="Calibri"/>
              </a:defRPr>
            </a:lvl7pPr>
            <a:lvl8pPr marL="0" marR="0" lvl="7" indent="0" algn="r" rtl="0">
              <a:spcBef>
                <a:spcPts val="0"/>
              </a:spcBef>
              <a:buNone/>
              <a:defRPr sz="3900" b="0" i="0" u="none" strike="noStrike" cap="none">
                <a:solidFill>
                  <a:srgbClr val="888888"/>
                </a:solidFill>
                <a:latin typeface="Calibri"/>
                <a:ea typeface="Calibri"/>
                <a:cs typeface="Calibri"/>
                <a:sym typeface="Calibri"/>
              </a:defRPr>
            </a:lvl8pPr>
            <a:lvl9pPr marL="0" marR="0" lvl="8" indent="0" algn="r" rtl="0">
              <a:spcBef>
                <a:spcPts val="0"/>
              </a:spcBef>
              <a:buNone/>
              <a:defRPr sz="3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604010" y="9406420"/>
            <a:ext cx="18178780" cy="6490569"/>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14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Google Shape;19;p3"/>
          <p:cNvSpPr txBox="1">
            <a:spLocks noGrp="1"/>
          </p:cNvSpPr>
          <p:nvPr>
            <p:ph type="subTitle" idx="1"/>
          </p:nvPr>
        </p:nvSpPr>
        <p:spPr>
          <a:xfrm>
            <a:off x="3208020" y="17158652"/>
            <a:ext cx="14970760" cy="7738216"/>
          </a:xfrm>
          <a:prstGeom prst="rect">
            <a:avLst/>
          </a:prstGeom>
          <a:noFill/>
          <a:ln>
            <a:noFill/>
          </a:ln>
        </p:spPr>
        <p:txBody>
          <a:bodyPr spcFirstLastPara="1" wrap="square" lIns="91425" tIns="91425" rIns="91425" bIns="91425" anchor="t" anchorCtr="0">
            <a:noAutofit/>
          </a:bodyPr>
          <a:lstStyle>
            <a:lvl1pPr marL="0" marR="0" lvl="0" indent="0" algn="ctr" rtl="0">
              <a:spcBef>
                <a:spcPts val="2060"/>
              </a:spcBef>
              <a:spcAft>
                <a:spcPts val="0"/>
              </a:spcAft>
              <a:buClr>
                <a:srgbClr val="888888"/>
              </a:buClr>
              <a:buSzPts val="10300"/>
              <a:buFont typeface="Arial"/>
              <a:buNone/>
              <a:defRPr sz="10300" b="0" i="0" u="none" strike="noStrike" cap="none">
                <a:solidFill>
                  <a:srgbClr val="888888"/>
                </a:solidFill>
                <a:latin typeface="Calibri"/>
                <a:ea typeface="Calibri"/>
                <a:cs typeface="Calibri"/>
                <a:sym typeface="Calibri"/>
              </a:defRPr>
            </a:lvl1pPr>
            <a:lvl2pPr marL="1476162" marR="0" lvl="1" indent="-2962" algn="ctr" rtl="0">
              <a:spcBef>
                <a:spcPts val="1800"/>
              </a:spcBef>
              <a:spcAft>
                <a:spcPts val="0"/>
              </a:spcAft>
              <a:buClr>
                <a:srgbClr val="888888"/>
              </a:buClr>
              <a:buSzPts val="9000"/>
              <a:buFont typeface="Arial"/>
              <a:buNone/>
              <a:defRPr sz="9000" b="0" i="0" u="none" strike="noStrike" cap="none">
                <a:solidFill>
                  <a:srgbClr val="888888"/>
                </a:solidFill>
                <a:latin typeface="Calibri"/>
                <a:ea typeface="Calibri"/>
                <a:cs typeface="Calibri"/>
                <a:sym typeface="Calibri"/>
              </a:defRPr>
            </a:lvl2pPr>
            <a:lvl3pPr marL="2952323" marR="0" lvl="2" indent="-5923" algn="ctr" rtl="0">
              <a:spcBef>
                <a:spcPts val="1540"/>
              </a:spcBef>
              <a:spcAft>
                <a:spcPts val="0"/>
              </a:spcAft>
              <a:buClr>
                <a:srgbClr val="888888"/>
              </a:buClr>
              <a:buSzPts val="7700"/>
              <a:buFont typeface="Arial"/>
              <a:buNone/>
              <a:defRPr sz="7700" b="0" i="0" u="none" strike="noStrike" cap="none">
                <a:solidFill>
                  <a:srgbClr val="888888"/>
                </a:solidFill>
                <a:latin typeface="Calibri"/>
                <a:ea typeface="Calibri"/>
                <a:cs typeface="Calibri"/>
                <a:sym typeface="Calibri"/>
              </a:defRPr>
            </a:lvl3pPr>
            <a:lvl4pPr marL="4428485" marR="0" lvl="3" indent="-8885" algn="ctr" rtl="0">
              <a:spcBef>
                <a:spcPts val="1300"/>
              </a:spcBef>
              <a:spcAft>
                <a:spcPts val="0"/>
              </a:spcAft>
              <a:buClr>
                <a:srgbClr val="888888"/>
              </a:buClr>
              <a:buSzPts val="6500"/>
              <a:buFont typeface="Arial"/>
              <a:buNone/>
              <a:defRPr sz="6500" b="0" i="0" u="none" strike="noStrike" cap="none">
                <a:solidFill>
                  <a:srgbClr val="888888"/>
                </a:solidFill>
                <a:latin typeface="Calibri"/>
                <a:ea typeface="Calibri"/>
                <a:cs typeface="Calibri"/>
                <a:sym typeface="Calibri"/>
              </a:defRPr>
            </a:lvl4pPr>
            <a:lvl5pPr marL="5904647" marR="0" lvl="4" indent="-11846" algn="ctr" rtl="0">
              <a:spcBef>
                <a:spcPts val="1300"/>
              </a:spcBef>
              <a:spcAft>
                <a:spcPts val="0"/>
              </a:spcAft>
              <a:buClr>
                <a:srgbClr val="888888"/>
              </a:buClr>
              <a:buSzPts val="6500"/>
              <a:buFont typeface="Arial"/>
              <a:buNone/>
              <a:defRPr sz="6500" b="0" i="0" u="none" strike="noStrike" cap="none">
                <a:solidFill>
                  <a:srgbClr val="888888"/>
                </a:solidFill>
                <a:latin typeface="Calibri"/>
                <a:ea typeface="Calibri"/>
                <a:cs typeface="Calibri"/>
                <a:sym typeface="Calibri"/>
              </a:defRPr>
            </a:lvl5pPr>
            <a:lvl6pPr marL="7380807" marR="0" lvl="5" indent="-2107" algn="ctr" rtl="0">
              <a:spcBef>
                <a:spcPts val="1300"/>
              </a:spcBef>
              <a:spcAft>
                <a:spcPts val="0"/>
              </a:spcAft>
              <a:buClr>
                <a:srgbClr val="888888"/>
              </a:buClr>
              <a:buSzPts val="6500"/>
              <a:buFont typeface="Arial"/>
              <a:buNone/>
              <a:defRPr sz="6500" b="0" i="0" u="none" strike="noStrike" cap="none">
                <a:solidFill>
                  <a:srgbClr val="888888"/>
                </a:solidFill>
                <a:latin typeface="Calibri"/>
                <a:ea typeface="Calibri"/>
                <a:cs typeface="Calibri"/>
                <a:sym typeface="Calibri"/>
              </a:defRPr>
            </a:lvl6pPr>
            <a:lvl7pPr marL="8856970" marR="0" lvl="6" indent="-5070" algn="ctr" rtl="0">
              <a:spcBef>
                <a:spcPts val="1300"/>
              </a:spcBef>
              <a:spcAft>
                <a:spcPts val="0"/>
              </a:spcAft>
              <a:buClr>
                <a:srgbClr val="888888"/>
              </a:buClr>
              <a:buSzPts val="6500"/>
              <a:buFont typeface="Arial"/>
              <a:buNone/>
              <a:defRPr sz="6500" b="0" i="0" u="none" strike="noStrike" cap="none">
                <a:solidFill>
                  <a:srgbClr val="888888"/>
                </a:solidFill>
                <a:latin typeface="Calibri"/>
                <a:ea typeface="Calibri"/>
                <a:cs typeface="Calibri"/>
                <a:sym typeface="Calibri"/>
              </a:defRPr>
            </a:lvl7pPr>
            <a:lvl8pPr marL="10333131" marR="0" lvl="7" indent="-8031" algn="ctr" rtl="0">
              <a:spcBef>
                <a:spcPts val="1300"/>
              </a:spcBef>
              <a:spcAft>
                <a:spcPts val="0"/>
              </a:spcAft>
              <a:buClr>
                <a:srgbClr val="888888"/>
              </a:buClr>
              <a:buSzPts val="6500"/>
              <a:buFont typeface="Arial"/>
              <a:buNone/>
              <a:defRPr sz="6500" b="0" i="0" u="none" strike="noStrike" cap="none">
                <a:solidFill>
                  <a:srgbClr val="888888"/>
                </a:solidFill>
                <a:latin typeface="Calibri"/>
                <a:ea typeface="Calibri"/>
                <a:cs typeface="Calibri"/>
                <a:sym typeface="Calibri"/>
              </a:defRPr>
            </a:lvl8pPr>
            <a:lvl9pPr marL="11809293" marR="0" lvl="8" indent="-10993" algn="ctr" rtl="0">
              <a:spcBef>
                <a:spcPts val="1300"/>
              </a:spcBef>
              <a:spcAft>
                <a:spcPts val="0"/>
              </a:spcAft>
              <a:buClr>
                <a:srgbClr val="888888"/>
              </a:buClr>
              <a:buSzPts val="6500"/>
              <a:buFont typeface="Arial"/>
              <a:buNone/>
              <a:defRPr sz="6500" b="0" i="0" u="none" strike="noStrike" cap="none">
                <a:solidFill>
                  <a:srgbClr val="888888"/>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1069340" y="28065053"/>
            <a:ext cx="4990253" cy="161212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7307157" y="28065053"/>
            <a:ext cx="6772487" cy="16121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15327206" y="28065053"/>
            <a:ext cx="4990253" cy="1612128"/>
          </a:xfrm>
          <a:prstGeom prst="rect">
            <a:avLst/>
          </a:prstGeom>
          <a:noFill/>
          <a:ln>
            <a:noFill/>
          </a:ln>
        </p:spPr>
        <p:txBody>
          <a:bodyPr spcFirstLastPara="1" wrap="square" lIns="295225" tIns="147600" rIns="295225" bIns="147600" anchor="ctr" anchorCtr="0">
            <a:noAutofit/>
          </a:bodyPr>
          <a:lstStyle>
            <a:lvl1pPr marL="0" marR="0" lvl="0" indent="0" algn="r" rtl="0">
              <a:spcBef>
                <a:spcPts val="0"/>
              </a:spcBef>
              <a:buNone/>
              <a:defRPr sz="3900" b="0" i="0" u="none" strike="noStrike" cap="none">
                <a:solidFill>
                  <a:srgbClr val="888888"/>
                </a:solidFill>
                <a:latin typeface="Calibri"/>
                <a:ea typeface="Calibri"/>
                <a:cs typeface="Calibri"/>
                <a:sym typeface="Calibri"/>
              </a:defRPr>
            </a:lvl1pPr>
            <a:lvl2pPr marL="0" marR="0" lvl="1" indent="0" algn="r" rtl="0">
              <a:spcBef>
                <a:spcPts val="0"/>
              </a:spcBef>
              <a:buNone/>
              <a:defRPr sz="3900" b="0" i="0" u="none" strike="noStrike" cap="none">
                <a:solidFill>
                  <a:srgbClr val="888888"/>
                </a:solidFill>
                <a:latin typeface="Calibri"/>
                <a:ea typeface="Calibri"/>
                <a:cs typeface="Calibri"/>
                <a:sym typeface="Calibri"/>
              </a:defRPr>
            </a:lvl2pPr>
            <a:lvl3pPr marL="0" marR="0" lvl="2" indent="0" algn="r" rtl="0">
              <a:spcBef>
                <a:spcPts val="0"/>
              </a:spcBef>
              <a:buNone/>
              <a:defRPr sz="3900" b="0" i="0" u="none" strike="noStrike" cap="none">
                <a:solidFill>
                  <a:srgbClr val="888888"/>
                </a:solidFill>
                <a:latin typeface="Calibri"/>
                <a:ea typeface="Calibri"/>
                <a:cs typeface="Calibri"/>
                <a:sym typeface="Calibri"/>
              </a:defRPr>
            </a:lvl3pPr>
            <a:lvl4pPr marL="0" marR="0" lvl="3" indent="0" algn="r" rtl="0">
              <a:spcBef>
                <a:spcPts val="0"/>
              </a:spcBef>
              <a:buNone/>
              <a:defRPr sz="3900" b="0" i="0" u="none" strike="noStrike" cap="none">
                <a:solidFill>
                  <a:srgbClr val="888888"/>
                </a:solidFill>
                <a:latin typeface="Calibri"/>
                <a:ea typeface="Calibri"/>
                <a:cs typeface="Calibri"/>
                <a:sym typeface="Calibri"/>
              </a:defRPr>
            </a:lvl4pPr>
            <a:lvl5pPr marL="0" marR="0" lvl="4" indent="0" algn="r" rtl="0">
              <a:spcBef>
                <a:spcPts val="0"/>
              </a:spcBef>
              <a:buNone/>
              <a:defRPr sz="3900" b="0" i="0" u="none" strike="noStrike" cap="none">
                <a:solidFill>
                  <a:srgbClr val="888888"/>
                </a:solidFill>
                <a:latin typeface="Calibri"/>
                <a:ea typeface="Calibri"/>
                <a:cs typeface="Calibri"/>
                <a:sym typeface="Calibri"/>
              </a:defRPr>
            </a:lvl5pPr>
            <a:lvl6pPr marL="0" marR="0" lvl="5" indent="0" algn="r" rtl="0">
              <a:spcBef>
                <a:spcPts val="0"/>
              </a:spcBef>
              <a:buNone/>
              <a:defRPr sz="3900" b="0" i="0" u="none" strike="noStrike" cap="none">
                <a:solidFill>
                  <a:srgbClr val="888888"/>
                </a:solidFill>
                <a:latin typeface="Calibri"/>
                <a:ea typeface="Calibri"/>
                <a:cs typeface="Calibri"/>
                <a:sym typeface="Calibri"/>
              </a:defRPr>
            </a:lvl6pPr>
            <a:lvl7pPr marL="0" marR="0" lvl="6" indent="0" algn="r" rtl="0">
              <a:spcBef>
                <a:spcPts val="0"/>
              </a:spcBef>
              <a:buNone/>
              <a:defRPr sz="3900" b="0" i="0" u="none" strike="noStrike" cap="none">
                <a:solidFill>
                  <a:srgbClr val="888888"/>
                </a:solidFill>
                <a:latin typeface="Calibri"/>
                <a:ea typeface="Calibri"/>
                <a:cs typeface="Calibri"/>
                <a:sym typeface="Calibri"/>
              </a:defRPr>
            </a:lvl7pPr>
            <a:lvl8pPr marL="0" marR="0" lvl="7" indent="0" algn="r" rtl="0">
              <a:spcBef>
                <a:spcPts val="0"/>
              </a:spcBef>
              <a:buNone/>
              <a:defRPr sz="3900" b="0" i="0" u="none" strike="noStrike" cap="none">
                <a:solidFill>
                  <a:srgbClr val="888888"/>
                </a:solidFill>
                <a:latin typeface="Calibri"/>
                <a:ea typeface="Calibri"/>
                <a:cs typeface="Calibri"/>
                <a:sym typeface="Calibri"/>
              </a:defRPr>
            </a:lvl8pPr>
            <a:lvl9pPr marL="0" marR="0" lvl="8" indent="0" algn="r" rtl="0">
              <a:spcBef>
                <a:spcPts val="0"/>
              </a:spcBef>
              <a:buNone/>
              <a:defRPr sz="3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689410" y="19457691"/>
            <a:ext cx="18178780" cy="6013939"/>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1400"/>
              <a:buFont typeface="Calibri"/>
              <a:buNone/>
              <a:defRPr sz="129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1689410" y="12833948"/>
            <a:ext cx="18178780" cy="662374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300"/>
              </a:spcBef>
              <a:spcAft>
                <a:spcPts val="0"/>
              </a:spcAft>
              <a:buClr>
                <a:srgbClr val="888888"/>
              </a:buClr>
              <a:buSzPts val="10300"/>
              <a:buFont typeface="Arial"/>
              <a:buNone/>
              <a:defRPr sz="6500" b="0" i="0" u="none" strike="noStrike" cap="none">
                <a:solidFill>
                  <a:srgbClr val="888888"/>
                </a:solidFill>
                <a:latin typeface="Calibri"/>
                <a:ea typeface="Calibri"/>
                <a:cs typeface="Calibri"/>
                <a:sym typeface="Calibri"/>
              </a:defRPr>
            </a:lvl1pPr>
            <a:lvl2pPr marL="914400" marR="0" lvl="1" indent="-228600" algn="l" rtl="0">
              <a:spcBef>
                <a:spcPts val="1160"/>
              </a:spcBef>
              <a:spcAft>
                <a:spcPts val="0"/>
              </a:spcAft>
              <a:buClr>
                <a:srgbClr val="888888"/>
              </a:buClr>
              <a:buSzPts val="9000"/>
              <a:buFont typeface="Arial"/>
              <a:buNone/>
              <a:defRPr sz="5800" b="0" i="0" u="none" strike="noStrike" cap="none">
                <a:solidFill>
                  <a:srgbClr val="888888"/>
                </a:solidFill>
                <a:latin typeface="Calibri"/>
                <a:ea typeface="Calibri"/>
                <a:cs typeface="Calibri"/>
                <a:sym typeface="Calibri"/>
              </a:defRPr>
            </a:lvl2pPr>
            <a:lvl3pPr marL="1371600" marR="0" lvl="2" indent="-228600" algn="l" rtl="0">
              <a:spcBef>
                <a:spcPts val="1040"/>
              </a:spcBef>
              <a:spcAft>
                <a:spcPts val="0"/>
              </a:spcAft>
              <a:buClr>
                <a:srgbClr val="888888"/>
              </a:buClr>
              <a:buSzPts val="7700"/>
              <a:buFont typeface="Arial"/>
              <a:buNone/>
              <a:defRPr sz="5200" b="0" i="0" u="none" strike="noStrike" cap="none">
                <a:solidFill>
                  <a:srgbClr val="888888"/>
                </a:solidFill>
                <a:latin typeface="Calibri"/>
                <a:ea typeface="Calibri"/>
                <a:cs typeface="Calibri"/>
                <a:sym typeface="Calibri"/>
              </a:defRPr>
            </a:lvl3pPr>
            <a:lvl4pPr marL="1828800" marR="0" lvl="3" indent="-228600" algn="l" rtl="0">
              <a:spcBef>
                <a:spcPts val="900"/>
              </a:spcBef>
              <a:spcAft>
                <a:spcPts val="0"/>
              </a:spcAft>
              <a:buClr>
                <a:srgbClr val="888888"/>
              </a:buClr>
              <a:buSzPts val="6500"/>
              <a:buFont typeface="Arial"/>
              <a:buNone/>
              <a:defRPr sz="4500" b="0" i="0" u="none" strike="noStrike" cap="none">
                <a:solidFill>
                  <a:srgbClr val="888888"/>
                </a:solidFill>
                <a:latin typeface="Calibri"/>
                <a:ea typeface="Calibri"/>
                <a:cs typeface="Calibri"/>
                <a:sym typeface="Calibri"/>
              </a:defRPr>
            </a:lvl4pPr>
            <a:lvl5pPr marL="2286000" marR="0" lvl="4" indent="-228600" algn="l" rtl="0">
              <a:spcBef>
                <a:spcPts val="900"/>
              </a:spcBef>
              <a:spcAft>
                <a:spcPts val="0"/>
              </a:spcAft>
              <a:buClr>
                <a:srgbClr val="888888"/>
              </a:buClr>
              <a:buSzPts val="6500"/>
              <a:buFont typeface="Arial"/>
              <a:buNone/>
              <a:defRPr sz="4500" b="0" i="0" u="none" strike="noStrike" cap="none">
                <a:solidFill>
                  <a:srgbClr val="888888"/>
                </a:solidFill>
                <a:latin typeface="Calibri"/>
                <a:ea typeface="Calibri"/>
                <a:cs typeface="Calibri"/>
                <a:sym typeface="Calibri"/>
              </a:defRPr>
            </a:lvl5pPr>
            <a:lvl6pPr marL="2743200" marR="0" lvl="5" indent="-228600" algn="l" rtl="0">
              <a:spcBef>
                <a:spcPts val="900"/>
              </a:spcBef>
              <a:spcAft>
                <a:spcPts val="0"/>
              </a:spcAft>
              <a:buClr>
                <a:srgbClr val="888888"/>
              </a:buClr>
              <a:buSzPts val="6500"/>
              <a:buFont typeface="Arial"/>
              <a:buNone/>
              <a:defRPr sz="4500" b="0" i="0" u="none" strike="noStrike" cap="none">
                <a:solidFill>
                  <a:srgbClr val="888888"/>
                </a:solidFill>
                <a:latin typeface="Calibri"/>
                <a:ea typeface="Calibri"/>
                <a:cs typeface="Calibri"/>
                <a:sym typeface="Calibri"/>
              </a:defRPr>
            </a:lvl6pPr>
            <a:lvl7pPr marL="3200400" marR="0" lvl="6" indent="-228600" algn="l" rtl="0">
              <a:spcBef>
                <a:spcPts val="900"/>
              </a:spcBef>
              <a:spcAft>
                <a:spcPts val="0"/>
              </a:spcAft>
              <a:buClr>
                <a:srgbClr val="888888"/>
              </a:buClr>
              <a:buSzPts val="6500"/>
              <a:buFont typeface="Arial"/>
              <a:buNone/>
              <a:defRPr sz="4500" b="0" i="0" u="none" strike="noStrike" cap="none">
                <a:solidFill>
                  <a:srgbClr val="888888"/>
                </a:solidFill>
                <a:latin typeface="Calibri"/>
                <a:ea typeface="Calibri"/>
                <a:cs typeface="Calibri"/>
                <a:sym typeface="Calibri"/>
              </a:defRPr>
            </a:lvl7pPr>
            <a:lvl8pPr marL="3657600" marR="0" lvl="7" indent="-228600" algn="l" rtl="0">
              <a:spcBef>
                <a:spcPts val="900"/>
              </a:spcBef>
              <a:spcAft>
                <a:spcPts val="0"/>
              </a:spcAft>
              <a:buClr>
                <a:srgbClr val="888888"/>
              </a:buClr>
              <a:buSzPts val="6500"/>
              <a:buFont typeface="Arial"/>
              <a:buNone/>
              <a:defRPr sz="4500" b="0" i="0" u="none" strike="noStrike" cap="none">
                <a:solidFill>
                  <a:srgbClr val="888888"/>
                </a:solidFill>
                <a:latin typeface="Calibri"/>
                <a:ea typeface="Calibri"/>
                <a:cs typeface="Calibri"/>
                <a:sym typeface="Calibri"/>
              </a:defRPr>
            </a:lvl8pPr>
            <a:lvl9pPr marL="4114800" marR="0" lvl="8" indent="-228600" algn="l" rtl="0">
              <a:spcBef>
                <a:spcPts val="900"/>
              </a:spcBef>
              <a:spcAft>
                <a:spcPts val="0"/>
              </a:spcAft>
              <a:buClr>
                <a:srgbClr val="888888"/>
              </a:buClr>
              <a:buSzPts val="6500"/>
              <a:buFont typeface="Arial"/>
              <a:buNone/>
              <a:defRPr sz="45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1069340" y="28065053"/>
            <a:ext cx="4990253" cy="161212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7307157" y="28065053"/>
            <a:ext cx="6772487" cy="16121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15327206" y="28065053"/>
            <a:ext cx="4990253" cy="1612128"/>
          </a:xfrm>
          <a:prstGeom prst="rect">
            <a:avLst/>
          </a:prstGeom>
          <a:noFill/>
          <a:ln>
            <a:noFill/>
          </a:ln>
        </p:spPr>
        <p:txBody>
          <a:bodyPr spcFirstLastPara="1" wrap="square" lIns="295225" tIns="147600" rIns="295225" bIns="147600" anchor="ctr" anchorCtr="0">
            <a:noAutofit/>
          </a:bodyPr>
          <a:lstStyle>
            <a:lvl1pPr marL="0" marR="0" lvl="0" indent="0" algn="r" rtl="0">
              <a:spcBef>
                <a:spcPts val="0"/>
              </a:spcBef>
              <a:buNone/>
              <a:defRPr sz="3900" b="0" i="0" u="none" strike="noStrike" cap="none">
                <a:solidFill>
                  <a:srgbClr val="888888"/>
                </a:solidFill>
                <a:latin typeface="Calibri"/>
                <a:ea typeface="Calibri"/>
                <a:cs typeface="Calibri"/>
                <a:sym typeface="Calibri"/>
              </a:defRPr>
            </a:lvl1pPr>
            <a:lvl2pPr marL="0" marR="0" lvl="1" indent="0" algn="r" rtl="0">
              <a:spcBef>
                <a:spcPts val="0"/>
              </a:spcBef>
              <a:buNone/>
              <a:defRPr sz="3900" b="0" i="0" u="none" strike="noStrike" cap="none">
                <a:solidFill>
                  <a:srgbClr val="888888"/>
                </a:solidFill>
                <a:latin typeface="Calibri"/>
                <a:ea typeface="Calibri"/>
                <a:cs typeface="Calibri"/>
                <a:sym typeface="Calibri"/>
              </a:defRPr>
            </a:lvl2pPr>
            <a:lvl3pPr marL="0" marR="0" lvl="2" indent="0" algn="r" rtl="0">
              <a:spcBef>
                <a:spcPts val="0"/>
              </a:spcBef>
              <a:buNone/>
              <a:defRPr sz="3900" b="0" i="0" u="none" strike="noStrike" cap="none">
                <a:solidFill>
                  <a:srgbClr val="888888"/>
                </a:solidFill>
                <a:latin typeface="Calibri"/>
                <a:ea typeface="Calibri"/>
                <a:cs typeface="Calibri"/>
                <a:sym typeface="Calibri"/>
              </a:defRPr>
            </a:lvl3pPr>
            <a:lvl4pPr marL="0" marR="0" lvl="3" indent="0" algn="r" rtl="0">
              <a:spcBef>
                <a:spcPts val="0"/>
              </a:spcBef>
              <a:buNone/>
              <a:defRPr sz="3900" b="0" i="0" u="none" strike="noStrike" cap="none">
                <a:solidFill>
                  <a:srgbClr val="888888"/>
                </a:solidFill>
                <a:latin typeface="Calibri"/>
                <a:ea typeface="Calibri"/>
                <a:cs typeface="Calibri"/>
                <a:sym typeface="Calibri"/>
              </a:defRPr>
            </a:lvl4pPr>
            <a:lvl5pPr marL="0" marR="0" lvl="4" indent="0" algn="r" rtl="0">
              <a:spcBef>
                <a:spcPts val="0"/>
              </a:spcBef>
              <a:buNone/>
              <a:defRPr sz="3900" b="0" i="0" u="none" strike="noStrike" cap="none">
                <a:solidFill>
                  <a:srgbClr val="888888"/>
                </a:solidFill>
                <a:latin typeface="Calibri"/>
                <a:ea typeface="Calibri"/>
                <a:cs typeface="Calibri"/>
                <a:sym typeface="Calibri"/>
              </a:defRPr>
            </a:lvl5pPr>
            <a:lvl6pPr marL="0" marR="0" lvl="5" indent="0" algn="r" rtl="0">
              <a:spcBef>
                <a:spcPts val="0"/>
              </a:spcBef>
              <a:buNone/>
              <a:defRPr sz="3900" b="0" i="0" u="none" strike="noStrike" cap="none">
                <a:solidFill>
                  <a:srgbClr val="888888"/>
                </a:solidFill>
                <a:latin typeface="Calibri"/>
                <a:ea typeface="Calibri"/>
                <a:cs typeface="Calibri"/>
                <a:sym typeface="Calibri"/>
              </a:defRPr>
            </a:lvl6pPr>
            <a:lvl7pPr marL="0" marR="0" lvl="6" indent="0" algn="r" rtl="0">
              <a:spcBef>
                <a:spcPts val="0"/>
              </a:spcBef>
              <a:buNone/>
              <a:defRPr sz="3900" b="0" i="0" u="none" strike="noStrike" cap="none">
                <a:solidFill>
                  <a:srgbClr val="888888"/>
                </a:solidFill>
                <a:latin typeface="Calibri"/>
                <a:ea typeface="Calibri"/>
                <a:cs typeface="Calibri"/>
                <a:sym typeface="Calibri"/>
              </a:defRPr>
            </a:lvl7pPr>
            <a:lvl8pPr marL="0" marR="0" lvl="7" indent="0" algn="r" rtl="0">
              <a:spcBef>
                <a:spcPts val="0"/>
              </a:spcBef>
              <a:buNone/>
              <a:defRPr sz="3900" b="0" i="0" u="none" strike="noStrike" cap="none">
                <a:solidFill>
                  <a:srgbClr val="888888"/>
                </a:solidFill>
                <a:latin typeface="Calibri"/>
                <a:ea typeface="Calibri"/>
                <a:cs typeface="Calibri"/>
                <a:sym typeface="Calibri"/>
              </a:defRPr>
            </a:lvl8pPr>
            <a:lvl9pPr marL="0" marR="0" lvl="8" indent="0" algn="r" rtl="0">
              <a:spcBef>
                <a:spcPts val="0"/>
              </a:spcBef>
              <a:buNone/>
              <a:defRPr sz="3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069340" y="1212603"/>
            <a:ext cx="19248120" cy="504666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14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1069340" y="7065330"/>
            <a:ext cx="9445837" cy="19983384"/>
          </a:xfrm>
          <a:prstGeom prst="rect">
            <a:avLst/>
          </a:prstGeom>
          <a:noFill/>
          <a:ln>
            <a:noFill/>
          </a:ln>
        </p:spPr>
        <p:txBody>
          <a:bodyPr spcFirstLastPara="1" wrap="square" lIns="91425" tIns="91425" rIns="91425" bIns="91425" anchor="t" anchorCtr="0">
            <a:noAutofit/>
          </a:bodyPr>
          <a:lstStyle>
            <a:lvl1pPr marL="457200" marR="0" lvl="0" indent="-800100" algn="l" rtl="0">
              <a:spcBef>
                <a:spcPts val="1800"/>
              </a:spcBef>
              <a:spcAft>
                <a:spcPts val="0"/>
              </a:spcAft>
              <a:buClr>
                <a:schemeClr val="dk1"/>
              </a:buClr>
              <a:buSzPts val="9000"/>
              <a:buFont typeface="Arial"/>
              <a:buChar char="•"/>
              <a:defRPr sz="9000" b="0" i="0" u="none" strike="noStrike" cap="none">
                <a:solidFill>
                  <a:schemeClr val="dk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3pPr>
            <a:lvl4pPr marL="1828800" marR="0" lvl="3" indent="-596900" algn="l" rtl="0">
              <a:spcBef>
                <a:spcPts val="1160"/>
              </a:spcBef>
              <a:spcAft>
                <a:spcPts val="0"/>
              </a:spcAft>
              <a:buClr>
                <a:schemeClr val="dk1"/>
              </a:buClr>
              <a:buSzPts val="5800"/>
              <a:buFont typeface="Arial"/>
              <a:buChar char="–"/>
              <a:defRPr sz="5800" b="0" i="0" u="none" strike="noStrike" cap="none">
                <a:solidFill>
                  <a:schemeClr val="dk1"/>
                </a:solidFill>
                <a:latin typeface="Calibri"/>
                <a:ea typeface="Calibri"/>
                <a:cs typeface="Calibri"/>
                <a:sym typeface="Calibri"/>
              </a:defRPr>
            </a:lvl4pPr>
            <a:lvl5pPr marL="2286000" marR="0" lvl="4" indent="-596900" algn="l" rtl="0">
              <a:spcBef>
                <a:spcPts val="1160"/>
              </a:spcBef>
              <a:spcAft>
                <a:spcPts val="0"/>
              </a:spcAft>
              <a:buClr>
                <a:schemeClr val="dk1"/>
              </a:buClr>
              <a:buSzPts val="5800"/>
              <a:buFont typeface="Arial"/>
              <a:buChar char="»"/>
              <a:defRPr sz="5800" b="0" i="0" u="none" strike="noStrike" cap="none">
                <a:solidFill>
                  <a:schemeClr val="dk1"/>
                </a:solidFill>
                <a:latin typeface="Calibri"/>
                <a:ea typeface="Calibri"/>
                <a:cs typeface="Calibri"/>
                <a:sym typeface="Calibri"/>
              </a:defRPr>
            </a:lvl5pPr>
            <a:lvl6pPr marL="2743200" marR="0" lvl="5" indent="-596900" algn="l" rtl="0">
              <a:spcBef>
                <a:spcPts val="1160"/>
              </a:spcBef>
              <a:spcAft>
                <a:spcPts val="0"/>
              </a:spcAft>
              <a:buClr>
                <a:schemeClr val="dk1"/>
              </a:buClr>
              <a:buSzPts val="5800"/>
              <a:buFont typeface="Arial"/>
              <a:buChar char="•"/>
              <a:defRPr sz="5800" b="0" i="0" u="none" strike="noStrike" cap="none">
                <a:solidFill>
                  <a:schemeClr val="dk1"/>
                </a:solidFill>
                <a:latin typeface="Calibri"/>
                <a:ea typeface="Calibri"/>
                <a:cs typeface="Calibri"/>
                <a:sym typeface="Calibri"/>
              </a:defRPr>
            </a:lvl6pPr>
            <a:lvl7pPr marL="3200400" marR="0" lvl="6" indent="-596900" algn="l" rtl="0">
              <a:spcBef>
                <a:spcPts val="1160"/>
              </a:spcBef>
              <a:spcAft>
                <a:spcPts val="0"/>
              </a:spcAft>
              <a:buClr>
                <a:schemeClr val="dk1"/>
              </a:buClr>
              <a:buSzPts val="5800"/>
              <a:buFont typeface="Arial"/>
              <a:buChar char="•"/>
              <a:defRPr sz="5800" b="0" i="0" u="none" strike="noStrike" cap="none">
                <a:solidFill>
                  <a:schemeClr val="dk1"/>
                </a:solidFill>
                <a:latin typeface="Calibri"/>
                <a:ea typeface="Calibri"/>
                <a:cs typeface="Calibri"/>
                <a:sym typeface="Calibri"/>
              </a:defRPr>
            </a:lvl7pPr>
            <a:lvl8pPr marL="3657600" marR="0" lvl="7" indent="-596900" algn="l" rtl="0">
              <a:spcBef>
                <a:spcPts val="1160"/>
              </a:spcBef>
              <a:spcAft>
                <a:spcPts val="0"/>
              </a:spcAft>
              <a:buClr>
                <a:schemeClr val="dk1"/>
              </a:buClr>
              <a:buSzPts val="5800"/>
              <a:buFont typeface="Arial"/>
              <a:buChar char="•"/>
              <a:defRPr sz="5800" b="0" i="0" u="none" strike="noStrike" cap="none">
                <a:solidFill>
                  <a:schemeClr val="dk1"/>
                </a:solidFill>
                <a:latin typeface="Calibri"/>
                <a:ea typeface="Calibri"/>
                <a:cs typeface="Calibri"/>
                <a:sym typeface="Calibri"/>
              </a:defRPr>
            </a:lvl8pPr>
            <a:lvl9pPr marL="4114800" marR="0" lvl="8" indent="-596900" algn="l" rtl="0">
              <a:spcBef>
                <a:spcPts val="1160"/>
              </a:spcBef>
              <a:spcAft>
                <a:spcPts val="0"/>
              </a:spcAft>
              <a:buClr>
                <a:schemeClr val="dk1"/>
              </a:buClr>
              <a:buSzPts val="5800"/>
              <a:buFont typeface="Arial"/>
              <a:buChar char="•"/>
              <a:defRPr sz="5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10871623" y="7065330"/>
            <a:ext cx="9445837" cy="19983384"/>
          </a:xfrm>
          <a:prstGeom prst="rect">
            <a:avLst/>
          </a:prstGeom>
          <a:noFill/>
          <a:ln>
            <a:noFill/>
          </a:ln>
        </p:spPr>
        <p:txBody>
          <a:bodyPr spcFirstLastPara="1" wrap="square" lIns="91425" tIns="91425" rIns="91425" bIns="91425" anchor="t" anchorCtr="0">
            <a:noAutofit/>
          </a:bodyPr>
          <a:lstStyle>
            <a:lvl1pPr marL="457200" marR="0" lvl="0" indent="-800100" algn="l" rtl="0">
              <a:spcBef>
                <a:spcPts val="1800"/>
              </a:spcBef>
              <a:spcAft>
                <a:spcPts val="0"/>
              </a:spcAft>
              <a:buClr>
                <a:schemeClr val="dk1"/>
              </a:buClr>
              <a:buSzPts val="9000"/>
              <a:buFont typeface="Arial"/>
              <a:buChar char="•"/>
              <a:defRPr sz="9000" b="0" i="0" u="none" strike="noStrike" cap="none">
                <a:solidFill>
                  <a:schemeClr val="dk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3pPr>
            <a:lvl4pPr marL="1828800" marR="0" lvl="3" indent="-596900" algn="l" rtl="0">
              <a:spcBef>
                <a:spcPts val="1160"/>
              </a:spcBef>
              <a:spcAft>
                <a:spcPts val="0"/>
              </a:spcAft>
              <a:buClr>
                <a:schemeClr val="dk1"/>
              </a:buClr>
              <a:buSzPts val="5800"/>
              <a:buFont typeface="Arial"/>
              <a:buChar char="–"/>
              <a:defRPr sz="5800" b="0" i="0" u="none" strike="noStrike" cap="none">
                <a:solidFill>
                  <a:schemeClr val="dk1"/>
                </a:solidFill>
                <a:latin typeface="Calibri"/>
                <a:ea typeface="Calibri"/>
                <a:cs typeface="Calibri"/>
                <a:sym typeface="Calibri"/>
              </a:defRPr>
            </a:lvl4pPr>
            <a:lvl5pPr marL="2286000" marR="0" lvl="4" indent="-596900" algn="l" rtl="0">
              <a:spcBef>
                <a:spcPts val="1160"/>
              </a:spcBef>
              <a:spcAft>
                <a:spcPts val="0"/>
              </a:spcAft>
              <a:buClr>
                <a:schemeClr val="dk1"/>
              </a:buClr>
              <a:buSzPts val="5800"/>
              <a:buFont typeface="Arial"/>
              <a:buChar char="»"/>
              <a:defRPr sz="5800" b="0" i="0" u="none" strike="noStrike" cap="none">
                <a:solidFill>
                  <a:schemeClr val="dk1"/>
                </a:solidFill>
                <a:latin typeface="Calibri"/>
                <a:ea typeface="Calibri"/>
                <a:cs typeface="Calibri"/>
                <a:sym typeface="Calibri"/>
              </a:defRPr>
            </a:lvl5pPr>
            <a:lvl6pPr marL="2743200" marR="0" lvl="5" indent="-596900" algn="l" rtl="0">
              <a:spcBef>
                <a:spcPts val="1160"/>
              </a:spcBef>
              <a:spcAft>
                <a:spcPts val="0"/>
              </a:spcAft>
              <a:buClr>
                <a:schemeClr val="dk1"/>
              </a:buClr>
              <a:buSzPts val="5800"/>
              <a:buFont typeface="Arial"/>
              <a:buChar char="•"/>
              <a:defRPr sz="5800" b="0" i="0" u="none" strike="noStrike" cap="none">
                <a:solidFill>
                  <a:schemeClr val="dk1"/>
                </a:solidFill>
                <a:latin typeface="Calibri"/>
                <a:ea typeface="Calibri"/>
                <a:cs typeface="Calibri"/>
                <a:sym typeface="Calibri"/>
              </a:defRPr>
            </a:lvl6pPr>
            <a:lvl7pPr marL="3200400" marR="0" lvl="6" indent="-596900" algn="l" rtl="0">
              <a:spcBef>
                <a:spcPts val="1160"/>
              </a:spcBef>
              <a:spcAft>
                <a:spcPts val="0"/>
              </a:spcAft>
              <a:buClr>
                <a:schemeClr val="dk1"/>
              </a:buClr>
              <a:buSzPts val="5800"/>
              <a:buFont typeface="Arial"/>
              <a:buChar char="•"/>
              <a:defRPr sz="5800" b="0" i="0" u="none" strike="noStrike" cap="none">
                <a:solidFill>
                  <a:schemeClr val="dk1"/>
                </a:solidFill>
                <a:latin typeface="Calibri"/>
                <a:ea typeface="Calibri"/>
                <a:cs typeface="Calibri"/>
                <a:sym typeface="Calibri"/>
              </a:defRPr>
            </a:lvl7pPr>
            <a:lvl8pPr marL="3657600" marR="0" lvl="7" indent="-596900" algn="l" rtl="0">
              <a:spcBef>
                <a:spcPts val="1160"/>
              </a:spcBef>
              <a:spcAft>
                <a:spcPts val="0"/>
              </a:spcAft>
              <a:buClr>
                <a:schemeClr val="dk1"/>
              </a:buClr>
              <a:buSzPts val="5800"/>
              <a:buFont typeface="Arial"/>
              <a:buChar char="•"/>
              <a:defRPr sz="5800" b="0" i="0" u="none" strike="noStrike" cap="none">
                <a:solidFill>
                  <a:schemeClr val="dk1"/>
                </a:solidFill>
                <a:latin typeface="Calibri"/>
                <a:ea typeface="Calibri"/>
                <a:cs typeface="Calibri"/>
                <a:sym typeface="Calibri"/>
              </a:defRPr>
            </a:lvl8pPr>
            <a:lvl9pPr marL="4114800" marR="0" lvl="8" indent="-596900" algn="l" rtl="0">
              <a:spcBef>
                <a:spcPts val="1160"/>
              </a:spcBef>
              <a:spcAft>
                <a:spcPts val="0"/>
              </a:spcAft>
              <a:buClr>
                <a:schemeClr val="dk1"/>
              </a:buClr>
              <a:buSzPts val="5800"/>
              <a:buFont typeface="Arial"/>
              <a:buChar char="•"/>
              <a:defRPr sz="5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1069340" y="28065053"/>
            <a:ext cx="4990253" cy="161212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7307157" y="28065053"/>
            <a:ext cx="6772487" cy="16121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15327206" y="28065053"/>
            <a:ext cx="4990253" cy="1612128"/>
          </a:xfrm>
          <a:prstGeom prst="rect">
            <a:avLst/>
          </a:prstGeom>
          <a:noFill/>
          <a:ln>
            <a:noFill/>
          </a:ln>
        </p:spPr>
        <p:txBody>
          <a:bodyPr spcFirstLastPara="1" wrap="square" lIns="295225" tIns="147600" rIns="295225" bIns="147600" anchor="ctr" anchorCtr="0">
            <a:noAutofit/>
          </a:bodyPr>
          <a:lstStyle>
            <a:lvl1pPr marL="0" marR="0" lvl="0" indent="0" algn="r" rtl="0">
              <a:spcBef>
                <a:spcPts val="0"/>
              </a:spcBef>
              <a:buNone/>
              <a:defRPr sz="3900" b="0" i="0" u="none" strike="noStrike" cap="none">
                <a:solidFill>
                  <a:srgbClr val="888888"/>
                </a:solidFill>
                <a:latin typeface="Calibri"/>
                <a:ea typeface="Calibri"/>
                <a:cs typeface="Calibri"/>
                <a:sym typeface="Calibri"/>
              </a:defRPr>
            </a:lvl1pPr>
            <a:lvl2pPr marL="0" marR="0" lvl="1" indent="0" algn="r" rtl="0">
              <a:spcBef>
                <a:spcPts val="0"/>
              </a:spcBef>
              <a:buNone/>
              <a:defRPr sz="3900" b="0" i="0" u="none" strike="noStrike" cap="none">
                <a:solidFill>
                  <a:srgbClr val="888888"/>
                </a:solidFill>
                <a:latin typeface="Calibri"/>
                <a:ea typeface="Calibri"/>
                <a:cs typeface="Calibri"/>
                <a:sym typeface="Calibri"/>
              </a:defRPr>
            </a:lvl2pPr>
            <a:lvl3pPr marL="0" marR="0" lvl="2" indent="0" algn="r" rtl="0">
              <a:spcBef>
                <a:spcPts val="0"/>
              </a:spcBef>
              <a:buNone/>
              <a:defRPr sz="3900" b="0" i="0" u="none" strike="noStrike" cap="none">
                <a:solidFill>
                  <a:srgbClr val="888888"/>
                </a:solidFill>
                <a:latin typeface="Calibri"/>
                <a:ea typeface="Calibri"/>
                <a:cs typeface="Calibri"/>
                <a:sym typeface="Calibri"/>
              </a:defRPr>
            </a:lvl3pPr>
            <a:lvl4pPr marL="0" marR="0" lvl="3" indent="0" algn="r" rtl="0">
              <a:spcBef>
                <a:spcPts val="0"/>
              </a:spcBef>
              <a:buNone/>
              <a:defRPr sz="3900" b="0" i="0" u="none" strike="noStrike" cap="none">
                <a:solidFill>
                  <a:srgbClr val="888888"/>
                </a:solidFill>
                <a:latin typeface="Calibri"/>
                <a:ea typeface="Calibri"/>
                <a:cs typeface="Calibri"/>
                <a:sym typeface="Calibri"/>
              </a:defRPr>
            </a:lvl4pPr>
            <a:lvl5pPr marL="0" marR="0" lvl="4" indent="0" algn="r" rtl="0">
              <a:spcBef>
                <a:spcPts val="0"/>
              </a:spcBef>
              <a:buNone/>
              <a:defRPr sz="3900" b="0" i="0" u="none" strike="noStrike" cap="none">
                <a:solidFill>
                  <a:srgbClr val="888888"/>
                </a:solidFill>
                <a:latin typeface="Calibri"/>
                <a:ea typeface="Calibri"/>
                <a:cs typeface="Calibri"/>
                <a:sym typeface="Calibri"/>
              </a:defRPr>
            </a:lvl5pPr>
            <a:lvl6pPr marL="0" marR="0" lvl="5" indent="0" algn="r" rtl="0">
              <a:spcBef>
                <a:spcPts val="0"/>
              </a:spcBef>
              <a:buNone/>
              <a:defRPr sz="3900" b="0" i="0" u="none" strike="noStrike" cap="none">
                <a:solidFill>
                  <a:srgbClr val="888888"/>
                </a:solidFill>
                <a:latin typeface="Calibri"/>
                <a:ea typeface="Calibri"/>
                <a:cs typeface="Calibri"/>
                <a:sym typeface="Calibri"/>
              </a:defRPr>
            </a:lvl6pPr>
            <a:lvl7pPr marL="0" marR="0" lvl="6" indent="0" algn="r" rtl="0">
              <a:spcBef>
                <a:spcPts val="0"/>
              </a:spcBef>
              <a:buNone/>
              <a:defRPr sz="3900" b="0" i="0" u="none" strike="noStrike" cap="none">
                <a:solidFill>
                  <a:srgbClr val="888888"/>
                </a:solidFill>
                <a:latin typeface="Calibri"/>
                <a:ea typeface="Calibri"/>
                <a:cs typeface="Calibri"/>
                <a:sym typeface="Calibri"/>
              </a:defRPr>
            </a:lvl7pPr>
            <a:lvl8pPr marL="0" marR="0" lvl="7" indent="0" algn="r" rtl="0">
              <a:spcBef>
                <a:spcPts val="0"/>
              </a:spcBef>
              <a:buNone/>
              <a:defRPr sz="3900" b="0" i="0" u="none" strike="noStrike" cap="none">
                <a:solidFill>
                  <a:srgbClr val="888888"/>
                </a:solidFill>
                <a:latin typeface="Calibri"/>
                <a:ea typeface="Calibri"/>
                <a:cs typeface="Calibri"/>
                <a:sym typeface="Calibri"/>
              </a:defRPr>
            </a:lvl8pPr>
            <a:lvl9pPr marL="0" marR="0" lvl="8" indent="0" algn="r" rtl="0">
              <a:spcBef>
                <a:spcPts val="0"/>
              </a:spcBef>
              <a:buNone/>
              <a:defRPr sz="3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069340" y="1212603"/>
            <a:ext cx="19248120" cy="504666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14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1069340" y="6777950"/>
            <a:ext cx="9449551" cy="282472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540"/>
              </a:spcBef>
              <a:spcAft>
                <a:spcPts val="0"/>
              </a:spcAft>
              <a:buClr>
                <a:schemeClr val="dk1"/>
              </a:buClr>
              <a:buSzPts val="10300"/>
              <a:buFont typeface="Arial"/>
              <a:buNone/>
              <a:defRPr sz="7700" b="1" i="0" u="none" strike="noStrike" cap="none">
                <a:solidFill>
                  <a:schemeClr val="dk1"/>
                </a:solidFill>
                <a:latin typeface="Calibri"/>
                <a:ea typeface="Calibri"/>
                <a:cs typeface="Calibri"/>
                <a:sym typeface="Calibri"/>
              </a:defRPr>
            </a:lvl1pPr>
            <a:lvl2pPr marL="914400" marR="0" lvl="1" indent="-228600" algn="l" rtl="0">
              <a:spcBef>
                <a:spcPts val="1300"/>
              </a:spcBef>
              <a:spcAft>
                <a:spcPts val="0"/>
              </a:spcAft>
              <a:buClr>
                <a:schemeClr val="dk1"/>
              </a:buClr>
              <a:buSzPts val="9000"/>
              <a:buFont typeface="Arial"/>
              <a:buNone/>
              <a:defRPr sz="6500" b="1" i="0" u="none" strike="noStrike" cap="none">
                <a:solidFill>
                  <a:schemeClr val="dk1"/>
                </a:solidFill>
                <a:latin typeface="Calibri"/>
                <a:ea typeface="Calibri"/>
                <a:cs typeface="Calibri"/>
                <a:sym typeface="Calibri"/>
              </a:defRPr>
            </a:lvl2pPr>
            <a:lvl3pPr marL="1371600" marR="0" lvl="2" indent="-228600" algn="l" rtl="0">
              <a:spcBef>
                <a:spcPts val="1160"/>
              </a:spcBef>
              <a:spcAft>
                <a:spcPts val="0"/>
              </a:spcAft>
              <a:buClr>
                <a:schemeClr val="dk1"/>
              </a:buClr>
              <a:buSzPts val="7700"/>
              <a:buFont typeface="Arial"/>
              <a:buNone/>
              <a:defRPr sz="5800" b="1" i="0" u="none" strike="noStrike" cap="none">
                <a:solidFill>
                  <a:schemeClr val="dk1"/>
                </a:solidFill>
                <a:latin typeface="Calibri"/>
                <a:ea typeface="Calibri"/>
                <a:cs typeface="Calibri"/>
                <a:sym typeface="Calibri"/>
              </a:defRPr>
            </a:lvl3pPr>
            <a:lvl4pPr marL="1828800" marR="0" lvl="3" indent="-228600" algn="l" rtl="0">
              <a:spcBef>
                <a:spcPts val="1040"/>
              </a:spcBef>
              <a:spcAft>
                <a:spcPts val="0"/>
              </a:spcAft>
              <a:buClr>
                <a:schemeClr val="dk1"/>
              </a:buClr>
              <a:buSzPts val="6500"/>
              <a:buFont typeface="Arial"/>
              <a:buNone/>
              <a:defRPr sz="5200" b="1" i="0" u="none" strike="noStrike" cap="none">
                <a:solidFill>
                  <a:schemeClr val="dk1"/>
                </a:solidFill>
                <a:latin typeface="Calibri"/>
                <a:ea typeface="Calibri"/>
                <a:cs typeface="Calibri"/>
                <a:sym typeface="Calibri"/>
              </a:defRPr>
            </a:lvl4pPr>
            <a:lvl5pPr marL="2286000" marR="0" lvl="4" indent="-228600" algn="l" rtl="0">
              <a:spcBef>
                <a:spcPts val="1040"/>
              </a:spcBef>
              <a:spcAft>
                <a:spcPts val="0"/>
              </a:spcAft>
              <a:buClr>
                <a:schemeClr val="dk1"/>
              </a:buClr>
              <a:buSzPts val="6500"/>
              <a:buFont typeface="Arial"/>
              <a:buNone/>
              <a:defRPr sz="5200" b="1" i="0" u="none" strike="noStrike" cap="none">
                <a:solidFill>
                  <a:schemeClr val="dk1"/>
                </a:solidFill>
                <a:latin typeface="Calibri"/>
                <a:ea typeface="Calibri"/>
                <a:cs typeface="Calibri"/>
                <a:sym typeface="Calibri"/>
              </a:defRPr>
            </a:lvl5pPr>
            <a:lvl6pPr marL="2743200" marR="0" lvl="5" indent="-228600" algn="l" rtl="0">
              <a:spcBef>
                <a:spcPts val="1040"/>
              </a:spcBef>
              <a:spcAft>
                <a:spcPts val="0"/>
              </a:spcAft>
              <a:buClr>
                <a:schemeClr val="dk1"/>
              </a:buClr>
              <a:buSzPts val="6500"/>
              <a:buFont typeface="Arial"/>
              <a:buNone/>
              <a:defRPr sz="5200" b="1" i="0" u="none" strike="noStrike" cap="none">
                <a:solidFill>
                  <a:schemeClr val="dk1"/>
                </a:solidFill>
                <a:latin typeface="Calibri"/>
                <a:ea typeface="Calibri"/>
                <a:cs typeface="Calibri"/>
                <a:sym typeface="Calibri"/>
              </a:defRPr>
            </a:lvl6pPr>
            <a:lvl7pPr marL="3200400" marR="0" lvl="6" indent="-228600" algn="l" rtl="0">
              <a:spcBef>
                <a:spcPts val="1040"/>
              </a:spcBef>
              <a:spcAft>
                <a:spcPts val="0"/>
              </a:spcAft>
              <a:buClr>
                <a:schemeClr val="dk1"/>
              </a:buClr>
              <a:buSzPts val="6500"/>
              <a:buFont typeface="Arial"/>
              <a:buNone/>
              <a:defRPr sz="5200" b="1" i="0" u="none" strike="noStrike" cap="none">
                <a:solidFill>
                  <a:schemeClr val="dk1"/>
                </a:solidFill>
                <a:latin typeface="Calibri"/>
                <a:ea typeface="Calibri"/>
                <a:cs typeface="Calibri"/>
                <a:sym typeface="Calibri"/>
              </a:defRPr>
            </a:lvl7pPr>
            <a:lvl8pPr marL="3657600" marR="0" lvl="7" indent="-228600" algn="l" rtl="0">
              <a:spcBef>
                <a:spcPts val="1040"/>
              </a:spcBef>
              <a:spcAft>
                <a:spcPts val="0"/>
              </a:spcAft>
              <a:buClr>
                <a:schemeClr val="dk1"/>
              </a:buClr>
              <a:buSzPts val="6500"/>
              <a:buFont typeface="Arial"/>
              <a:buNone/>
              <a:defRPr sz="5200" b="1" i="0" u="none" strike="noStrike" cap="none">
                <a:solidFill>
                  <a:schemeClr val="dk1"/>
                </a:solidFill>
                <a:latin typeface="Calibri"/>
                <a:ea typeface="Calibri"/>
                <a:cs typeface="Calibri"/>
                <a:sym typeface="Calibri"/>
              </a:defRPr>
            </a:lvl8pPr>
            <a:lvl9pPr marL="4114800" marR="0" lvl="8" indent="-228600" algn="l" rtl="0">
              <a:spcBef>
                <a:spcPts val="1040"/>
              </a:spcBef>
              <a:spcAft>
                <a:spcPts val="0"/>
              </a:spcAft>
              <a:buClr>
                <a:schemeClr val="dk1"/>
              </a:buClr>
              <a:buSzPts val="6500"/>
              <a:buFont typeface="Arial"/>
              <a:buNone/>
              <a:defRPr sz="52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1069340" y="9602677"/>
            <a:ext cx="9449551" cy="17446034"/>
          </a:xfrm>
          <a:prstGeom prst="rect">
            <a:avLst/>
          </a:prstGeom>
          <a:noFill/>
          <a:ln>
            <a:noFill/>
          </a:ln>
        </p:spPr>
        <p:txBody>
          <a:bodyPr spcFirstLastPara="1" wrap="square" lIns="91425" tIns="91425" rIns="91425" bIns="91425" anchor="t" anchorCtr="0">
            <a:noAutofit/>
          </a:bodyPr>
          <a:lstStyle>
            <a:lvl1pPr marL="457200" marR="0" lvl="0"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1pPr>
            <a:lvl2pPr marL="914400" marR="0" lvl="1"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2pPr>
            <a:lvl3pPr marL="1371600" marR="0" lvl="2" indent="-596900" algn="l" rtl="0">
              <a:spcBef>
                <a:spcPts val="1160"/>
              </a:spcBef>
              <a:spcAft>
                <a:spcPts val="0"/>
              </a:spcAft>
              <a:buClr>
                <a:schemeClr val="dk1"/>
              </a:buClr>
              <a:buSzPts val="5800"/>
              <a:buFont typeface="Arial"/>
              <a:buChar char="•"/>
              <a:defRPr sz="5800" b="0" i="0" u="none" strike="noStrike" cap="none">
                <a:solidFill>
                  <a:schemeClr val="dk1"/>
                </a:solidFill>
                <a:latin typeface="Calibri"/>
                <a:ea typeface="Calibri"/>
                <a:cs typeface="Calibri"/>
                <a:sym typeface="Calibri"/>
              </a:defRPr>
            </a:lvl3pPr>
            <a:lvl4pPr marL="1828800" marR="0" lvl="3"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4pPr>
            <a:lvl5pPr marL="2286000" marR="0" lvl="4"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5pPr>
            <a:lvl6pPr marL="2743200" marR="0" lvl="5"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6pPr>
            <a:lvl7pPr marL="3200400" marR="0" lvl="6"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7pPr>
            <a:lvl8pPr marL="3657600" marR="0" lvl="7"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8pPr>
            <a:lvl9pPr marL="4114800" marR="0" lvl="8"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10864198" y="6777950"/>
            <a:ext cx="9453263" cy="282472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540"/>
              </a:spcBef>
              <a:spcAft>
                <a:spcPts val="0"/>
              </a:spcAft>
              <a:buClr>
                <a:schemeClr val="dk1"/>
              </a:buClr>
              <a:buSzPts val="10300"/>
              <a:buFont typeface="Arial"/>
              <a:buNone/>
              <a:defRPr sz="7700" b="1" i="0" u="none" strike="noStrike" cap="none">
                <a:solidFill>
                  <a:schemeClr val="dk1"/>
                </a:solidFill>
                <a:latin typeface="Calibri"/>
                <a:ea typeface="Calibri"/>
                <a:cs typeface="Calibri"/>
                <a:sym typeface="Calibri"/>
              </a:defRPr>
            </a:lvl1pPr>
            <a:lvl2pPr marL="914400" marR="0" lvl="1" indent="-228600" algn="l" rtl="0">
              <a:spcBef>
                <a:spcPts val="1300"/>
              </a:spcBef>
              <a:spcAft>
                <a:spcPts val="0"/>
              </a:spcAft>
              <a:buClr>
                <a:schemeClr val="dk1"/>
              </a:buClr>
              <a:buSzPts val="9000"/>
              <a:buFont typeface="Arial"/>
              <a:buNone/>
              <a:defRPr sz="6500" b="1" i="0" u="none" strike="noStrike" cap="none">
                <a:solidFill>
                  <a:schemeClr val="dk1"/>
                </a:solidFill>
                <a:latin typeface="Calibri"/>
                <a:ea typeface="Calibri"/>
                <a:cs typeface="Calibri"/>
                <a:sym typeface="Calibri"/>
              </a:defRPr>
            </a:lvl2pPr>
            <a:lvl3pPr marL="1371600" marR="0" lvl="2" indent="-228600" algn="l" rtl="0">
              <a:spcBef>
                <a:spcPts val="1160"/>
              </a:spcBef>
              <a:spcAft>
                <a:spcPts val="0"/>
              </a:spcAft>
              <a:buClr>
                <a:schemeClr val="dk1"/>
              </a:buClr>
              <a:buSzPts val="7700"/>
              <a:buFont typeface="Arial"/>
              <a:buNone/>
              <a:defRPr sz="5800" b="1" i="0" u="none" strike="noStrike" cap="none">
                <a:solidFill>
                  <a:schemeClr val="dk1"/>
                </a:solidFill>
                <a:latin typeface="Calibri"/>
                <a:ea typeface="Calibri"/>
                <a:cs typeface="Calibri"/>
                <a:sym typeface="Calibri"/>
              </a:defRPr>
            </a:lvl3pPr>
            <a:lvl4pPr marL="1828800" marR="0" lvl="3" indent="-228600" algn="l" rtl="0">
              <a:spcBef>
                <a:spcPts val="1040"/>
              </a:spcBef>
              <a:spcAft>
                <a:spcPts val="0"/>
              </a:spcAft>
              <a:buClr>
                <a:schemeClr val="dk1"/>
              </a:buClr>
              <a:buSzPts val="6500"/>
              <a:buFont typeface="Arial"/>
              <a:buNone/>
              <a:defRPr sz="5200" b="1" i="0" u="none" strike="noStrike" cap="none">
                <a:solidFill>
                  <a:schemeClr val="dk1"/>
                </a:solidFill>
                <a:latin typeface="Calibri"/>
                <a:ea typeface="Calibri"/>
                <a:cs typeface="Calibri"/>
                <a:sym typeface="Calibri"/>
              </a:defRPr>
            </a:lvl4pPr>
            <a:lvl5pPr marL="2286000" marR="0" lvl="4" indent="-228600" algn="l" rtl="0">
              <a:spcBef>
                <a:spcPts val="1040"/>
              </a:spcBef>
              <a:spcAft>
                <a:spcPts val="0"/>
              </a:spcAft>
              <a:buClr>
                <a:schemeClr val="dk1"/>
              </a:buClr>
              <a:buSzPts val="6500"/>
              <a:buFont typeface="Arial"/>
              <a:buNone/>
              <a:defRPr sz="5200" b="1" i="0" u="none" strike="noStrike" cap="none">
                <a:solidFill>
                  <a:schemeClr val="dk1"/>
                </a:solidFill>
                <a:latin typeface="Calibri"/>
                <a:ea typeface="Calibri"/>
                <a:cs typeface="Calibri"/>
                <a:sym typeface="Calibri"/>
              </a:defRPr>
            </a:lvl5pPr>
            <a:lvl6pPr marL="2743200" marR="0" lvl="5" indent="-228600" algn="l" rtl="0">
              <a:spcBef>
                <a:spcPts val="1040"/>
              </a:spcBef>
              <a:spcAft>
                <a:spcPts val="0"/>
              </a:spcAft>
              <a:buClr>
                <a:schemeClr val="dk1"/>
              </a:buClr>
              <a:buSzPts val="6500"/>
              <a:buFont typeface="Arial"/>
              <a:buNone/>
              <a:defRPr sz="5200" b="1" i="0" u="none" strike="noStrike" cap="none">
                <a:solidFill>
                  <a:schemeClr val="dk1"/>
                </a:solidFill>
                <a:latin typeface="Calibri"/>
                <a:ea typeface="Calibri"/>
                <a:cs typeface="Calibri"/>
                <a:sym typeface="Calibri"/>
              </a:defRPr>
            </a:lvl6pPr>
            <a:lvl7pPr marL="3200400" marR="0" lvl="6" indent="-228600" algn="l" rtl="0">
              <a:spcBef>
                <a:spcPts val="1040"/>
              </a:spcBef>
              <a:spcAft>
                <a:spcPts val="0"/>
              </a:spcAft>
              <a:buClr>
                <a:schemeClr val="dk1"/>
              </a:buClr>
              <a:buSzPts val="6500"/>
              <a:buFont typeface="Arial"/>
              <a:buNone/>
              <a:defRPr sz="5200" b="1" i="0" u="none" strike="noStrike" cap="none">
                <a:solidFill>
                  <a:schemeClr val="dk1"/>
                </a:solidFill>
                <a:latin typeface="Calibri"/>
                <a:ea typeface="Calibri"/>
                <a:cs typeface="Calibri"/>
                <a:sym typeface="Calibri"/>
              </a:defRPr>
            </a:lvl7pPr>
            <a:lvl8pPr marL="3657600" marR="0" lvl="7" indent="-228600" algn="l" rtl="0">
              <a:spcBef>
                <a:spcPts val="1040"/>
              </a:spcBef>
              <a:spcAft>
                <a:spcPts val="0"/>
              </a:spcAft>
              <a:buClr>
                <a:schemeClr val="dk1"/>
              </a:buClr>
              <a:buSzPts val="6500"/>
              <a:buFont typeface="Arial"/>
              <a:buNone/>
              <a:defRPr sz="5200" b="1" i="0" u="none" strike="noStrike" cap="none">
                <a:solidFill>
                  <a:schemeClr val="dk1"/>
                </a:solidFill>
                <a:latin typeface="Calibri"/>
                <a:ea typeface="Calibri"/>
                <a:cs typeface="Calibri"/>
                <a:sym typeface="Calibri"/>
              </a:defRPr>
            </a:lvl8pPr>
            <a:lvl9pPr marL="4114800" marR="0" lvl="8" indent="-228600" algn="l" rtl="0">
              <a:spcBef>
                <a:spcPts val="1040"/>
              </a:spcBef>
              <a:spcAft>
                <a:spcPts val="0"/>
              </a:spcAft>
              <a:buClr>
                <a:schemeClr val="dk1"/>
              </a:buClr>
              <a:buSzPts val="6500"/>
              <a:buFont typeface="Arial"/>
              <a:buNone/>
              <a:defRPr sz="52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10864198" y="9602677"/>
            <a:ext cx="9453263" cy="17446034"/>
          </a:xfrm>
          <a:prstGeom prst="rect">
            <a:avLst/>
          </a:prstGeom>
          <a:noFill/>
          <a:ln>
            <a:noFill/>
          </a:ln>
        </p:spPr>
        <p:txBody>
          <a:bodyPr spcFirstLastPara="1" wrap="square" lIns="91425" tIns="91425" rIns="91425" bIns="91425" anchor="t" anchorCtr="0">
            <a:noAutofit/>
          </a:bodyPr>
          <a:lstStyle>
            <a:lvl1pPr marL="457200" marR="0" lvl="0"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1pPr>
            <a:lvl2pPr marL="914400" marR="0" lvl="1"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2pPr>
            <a:lvl3pPr marL="1371600" marR="0" lvl="2" indent="-596900" algn="l" rtl="0">
              <a:spcBef>
                <a:spcPts val="1160"/>
              </a:spcBef>
              <a:spcAft>
                <a:spcPts val="0"/>
              </a:spcAft>
              <a:buClr>
                <a:schemeClr val="dk1"/>
              </a:buClr>
              <a:buSzPts val="5800"/>
              <a:buFont typeface="Arial"/>
              <a:buChar char="•"/>
              <a:defRPr sz="5800" b="0" i="0" u="none" strike="noStrike" cap="none">
                <a:solidFill>
                  <a:schemeClr val="dk1"/>
                </a:solidFill>
                <a:latin typeface="Calibri"/>
                <a:ea typeface="Calibri"/>
                <a:cs typeface="Calibri"/>
                <a:sym typeface="Calibri"/>
              </a:defRPr>
            </a:lvl3pPr>
            <a:lvl4pPr marL="1828800" marR="0" lvl="3"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4pPr>
            <a:lvl5pPr marL="2286000" marR="0" lvl="4"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5pPr>
            <a:lvl6pPr marL="2743200" marR="0" lvl="5"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6pPr>
            <a:lvl7pPr marL="3200400" marR="0" lvl="6"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7pPr>
            <a:lvl8pPr marL="3657600" marR="0" lvl="7"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8pPr>
            <a:lvl9pPr marL="4114800" marR="0" lvl="8"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1069340" y="28065053"/>
            <a:ext cx="4990253" cy="161212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7307157" y="28065053"/>
            <a:ext cx="6772487" cy="16121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15327206" y="28065053"/>
            <a:ext cx="4990253" cy="1612128"/>
          </a:xfrm>
          <a:prstGeom prst="rect">
            <a:avLst/>
          </a:prstGeom>
          <a:noFill/>
          <a:ln>
            <a:noFill/>
          </a:ln>
        </p:spPr>
        <p:txBody>
          <a:bodyPr spcFirstLastPara="1" wrap="square" lIns="295225" tIns="147600" rIns="295225" bIns="147600" anchor="ctr" anchorCtr="0">
            <a:noAutofit/>
          </a:bodyPr>
          <a:lstStyle>
            <a:lvl1pPr marL="0" marR="0" lvl="0" indent="0" algn="r" rtl="0">
              <a:spcBef>
                <a:spcPts val="0"/>
              </a:spcBef>
              <a:buNone/>
              <a:defRPr sz="3900" b="0" i="0" u="none" strike="noStrike" cap="none">
                <a:solidFill>
                  <a:srgbClr val="888888"/>
                </a:solidFill>
                <a:latin typeface="Calibri"/>
                <a:ea typeface="Calibri"/>
                <a:cs typeface="Calibri"/>
                <a:sym typeface="Calibri"/>
              </a:defRPr>
            </a:lvl1pPr>
            <a:lvl2pPr marL="0" marR="0" lvl="1" indent="0" algn="r" rtl="0">
              <a:spcBef>
                <a:spcPts val="0"/>
              </a:spcBef>
              <a:buNone/>
              <a:defRPr sz="3900" b="0" i="0" u="none" strike="noStrike" cap="none">
                <a:solidFill>
                  <a:srgbClr val="888888"/>
                </a:solidFill>
                <a:latin typeface="Calibri"/>
                <a:ea typeface="Calibri"/>
                <a:cs typeface="Calibri"/>
                <a:sym typeface="Calibri"/>
              </a:defRPr>
            </a:lvl2pPr>
            <a:lvl3pPr marL="0" marR="0" lvl="2" indent="0" algn="r" rtl="0">
              <a:spcBef>
                <a:spcPts val="0"/>
              </a:spcBef>
              <a:buNone/>
              <a:defRPr sz="3900" b="0" i="0" u="none" strike="noStrike" cap="none">
                <a:solidFill>
                  <a:srgbClr val="888888"/>
                </a:solidFill>
                <a:latin typeface="Calibri"/>
                <a:ea typeface="Calibri"/>
                <a:cs typeface="Calibri"/>
                <a:sym typeface="Calibri"/>
              </a:defRPr>
            </a:lvl3pPr>
            <a:lvl4pPr marL="0" marR="0" lvl="3" indent="0" algn="r" rtl="0">
              <a:spcBef>
                <a:spcPts val="0"/>
              </a:spcBef>
              <a:buNone/>
              <a:defRPr sz="3900" b="0" i="0" u="none" strike="noStrike" cap="none">
                <a:solidFill>
                  <a:srgbClr val="888888"/>
                </a:solidFill>
                <a:latin typeface="Calibri"/>
                <a:ea typeface="Calibri"/>
                <a:cs typeface="Calibri"/>
                <a:sym typeface="Calibri"/>
              </a:defRPr>
            </a:lvl4pPr>
            <a:lvl5pPr marL="0" marR="0" lvl="4" indent="0" algn="r" rtl="0">
              <a:spcBef>
                <a:spcPts val="0"/>
              </a:spcBef>
              <a:buNone/>
              <a:defRPr sz="3900" b="0" i="0" u="none" strike="noStrike" cap="none">
                <a:solidFill>
                  <a:srgbClr val="888888"/>
                </a:solidFill>
                <a:latin typeface="Calibri"/>
                <a:ea typeface="Calibri"/>
                <a:cs typeface="Calibri"/>
                <a:sym typeface="Calibri"/>
              </a:defRPr>
            </a:lvl5pPr>
            <a:lvl6pPr marL="0" marR="0" lvl="5" indent="0" algn="r" rtl="0">
              <a:spcBef>
                <a:spcPts val="0"/>
              </a:spcBef>
              <a:buNone/>
              <a:defRPr sz="3900" b="0" i="0" u="none" strike="noStrike" cap="none">
                <a:solidFill>
                  <a:srgbClr val="888888"/>
                </a:solidFill>
                <a:latin typeface="Calibri"/>
                <a:ea typeface="Calibri"/>
                <a:cs typeface="Calibri"/>
                <a:sym typeface="Calibri"/>
              </a:defRPr>
            </a:lvl6pPr>
            <a:lvl7pPr marL="0" marR="0" lvl="6" indent="0" algn="r" rtl="0">
              <a:spcBef>
                <a:spcPts val="0"/>
              </a:spcBef>
              <a:buNone/>
              <a:defRPr sz="3900" b="0" i="0" u="none" strike="noStrike" cap="none">
                <a:solidFill>
                  <a:srgbClr val="888888"/>
                </a:solidFill>
                <a:latin typeface="Calibri"/>
                <a:ea typeface="Calibri"/>
                <a:cs typeface="Calibri"/>
                <a:sym typeface="Calibri"/>
              </a:defRPr>
            </a:lvl7pPr>
            <a:lvl8pPr marL="0" marR="0" lvl="7" indent="0" algn="r" rtl="0">
              <a:spcBef>
                <a:spcPts val="0"/>
              </a:spcBef>
              <a:buNone/>
              <a:defRPr sz="3900" b="0" i="0" u="none" strike="noStrike" cap="none">
                <a:solidFill>
                  <a:srgbClr val="888888"/>
                </a:solidFill>
                <a:latin typeface="Calibri"/>
                <a:ea typeface="Calibri"/>
                <a:cs typeface="Calibri"/>
                <a:sym typeface="Calibri"/>
              </a:defRPr>
            </a:lvl8pPr>
            <a:lvl9pPr marL="0" marR="0" lvl="8" indent="0" algn="r" rtl="0">
              <a:spcBef>
                <a:spcPts val="0"/>
              </a:spcBef>
              <a:buNone/>
              <a:defRPr sz="3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069340" y="1212603"/>
            <a:ext cx="19248120" cy="504666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14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1069340" y="28065053"/>
            <a:ext cx="4990253" cy="161212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7307157" y="28065053"/>
            <a:ext cx="6772487" cy="16121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15327206" y="28065053"/>
            <a:ext cx="4990253" cy="1612128"/>
          </a:xfrm>
          <a:prstGeom prst="rect">
            <a:avLst/>
          </a:prstGeom>
          <a:noFill/>
          <a:ln>
            <a:noFill/>
          </a:ln>
        </p:spPr>
        <p:txBody>
          <a:bodyPr spcFirstLastPara="1" wrap="square" lIns="295225" tIns="147600" rIns="295225" bIns="147600" anchor="ctr" anchorCtr="0">
            <a:noAutofit/>
          </a:bodyPr>
          <a:lstStyle>
            <a:lvl1pPr marL="0" marR="0" lvl="0" indent="0" algn="r" rtl="0">
              <a:spcBef>
                <a:spcPts val="0"/>
              </a:spcBef>
              <a:buNone/>
              <a:defRPr sz="3900" b="0" i="0" u="none" strike="noStrike" cap="none">
                <a:solidFill>
                  <a:srgbClr val="888888"/>
                </a:solidFill>
                <a:latin typeface="Calibri"/>
                <a:ea typeface="Calibri"/>
                <a:cs typeface="Calibri"/>
                <a:sym typeface="Calibri"/>
              </a:defRPr>
            </a:lvl1pPr>
            <a:lvl2pPr marL="0" marR="0" lvl="1" indent="0" algn="r" rtl="0">
              <a:spcBef>
                <a:spcPts val="0"/>
              </a:spcBef>
              <a:buNone/>
              <a:defRPr sz="3900" b="0" i="0" u="none" strike="noStrike" cap="none">
                <a:solidFill>
                  <a:srgbClr val="888888"/>
                </a:solidFill>
                <a:latin typeface="Calibri"/>
                <a:ea typeface="Calibri"/>
                <a:cs typeface="Calibri"/>
                <a:sym typeface="Calibri"/>
              </a:defRPr>
            </a:lvl2pPr>
            <a:lvl3pPr marL="0" marR="0" lvl="2" indent="0" algn="r" rtl="0">
              <a:spcBef>
                <a:spcPts val="0"/>
              </a:spcBef>
              <a:buNone/>
              <a:defRPr sz="3900" b="0" i="0" u="none" strike="noStrike" cap="none">
                <a:solidFill>
                  <a:srgbClr val="888888"/>
                </a:solidFill>
                <a:latin typeface="Calibri"/>
                <a:ea typeface="Calibri"/>
                <a:cs typeface="Calibri"/>
                <a:sym typeface="Calibri"/>
              </a:defRPr>
            </a:lvl3pPr>
            <a:lvl4pPr marL="0" marR="0" lvl="3" indent="0" algn="r" rtl="0">
              <a:spcBef>
                <a:spcPts val="0"/>
              </a:spcBef>
              <a:buNone/>
              <a:defRPr sz="3900" b="0" i="0" u="none" strike="noStrike" cap="none">
                <a:solidFill>
                  <a:srgbClr val="888888"/>
                </a:solidFill>
                <a:latin typeface="Calibri"/>
                <a:ea typeface="Calibri"/>
                <a:cs typeface="Calibri"/>
                <a:sym typeface="Calibri"/>
              </a:defRPr>
            </a:lvl4pPr>
            <a:lvl5pPr marL="0" marR="0" lvl="4" indent="0" algn="r" rtl="0">
              <a:spcBef>
                <a:spcPts val="0"/>
              </a:spcBef>
              <a:buNone/>
              <a:defRPr sz="3900" b="0" i="0" u="none" strike="noStrike" cap="none">
                <a:solidFill>
                  <a:srgbClr val="888888"/>
                </a:solidFill>
                <a:latin typeface="Calibri"/>
                <a:ea typeface="Calibri"/>
                <a:cs typeface="Calibri"/>
                <a:sym typeface="Calibri"/>
              </a:defRPr>
            </a:lvl5pPr>
            <a:lvl6pPr marL="0" marR="0" lvl="5" indent="0" algn="r" rtl="0">
              <a:spcBef>
                <a:spcPts val="0"/>
              </a:spcBef>
              <a:buNone/>
              <a:defRPr sz="3900" b="0" i="0" u="none" strike="noStrike" cap="none">
                <a:solidFill>
                  <a:srgbClr val="888888"/>
                </a:solidFill>
                <a:latin typeface="Calibri"/>
                <a:ea typeface="Calibri"/>
                <a:cs typeface="Calibri"/>
                <a:sym typeface="Calibri"/>
              </a:defRPr>
            </a:lvl6pPr>
            <a:lvl7pPr marL="0" marR="0" lvl="6" indent="0" algn="r" rtl="0">
              <a:spcBef>
                <a:spcPts val="0"/>
              </a:spcBef>
              <a:buNone/>
              <a:defRPr sz="3900" b="0" i="0" u="none" strike="noStrike" cap="none">
                <a:solidFill>
                  <a:srgbClr val="888888"/>
                </a:solidFill>
                <a:latin typeface="Calibri"/>
                <a:ea typeface="Calibri"/>
                <a:cs typeface="Calibri"/>
                <a:sym typeface="Calibri"/>
              </a:defRPr>
            </a:lvl7pPr>
            <a:lvl8pPr marL="0" marR="0" lvl="7" indent="0" algn="r" rtl="0">
              <a:spcBef>
                <a:spcPts val="0"/>
              </a:spcBef>
              <a:buNone/>
              <a:defRPr sz="3900" b="0" i="0" u="none" strike="noStrike" cap="none">
                <a:solidFill>
                  <a:srgbClr val="888888"/>
                </a:solidFill>
                <a:latin typeface="Calibri"/>
                <a:ea typeface="Calibri"/>
                <a:cs typeface="Calibri"/>
                <a:sym typeface="Calibri"/>
              </a:defRPr>
            </a:lvl8pPr>
            <a:lvl9pPr marL="0" marR="0" lvl="8" indent="0" algn="r" rtl="0">
              <a:spcBef>
                <a:spcPts val="0"/>
              </a:spcBef>
              <a:buNone/>
              <a:defRPr sz="3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1069340" y="28065053"/>
            <a:ext cx="4990253" cy="161212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7307157" y="28065053"/>
            <a:ext cx="6772487" cy="16121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15327206" y="28065053"/>
            <a:ext cx="4990253" cy="1612128"/>
          </a:xfrm>
          <a:prstGeom prst="rect">
            <a:avLst/>
          </a:prstGeom>
          <a:noFill/>
          <a:ln>
            <a:noFill/>
          </a:ln>
        </p:spPr>
        <p:txBody>
          <a:bodyPr spcFirstLastPara="1" wrap="square" lIns="295225" tIns="147600" rIns="295225" bIns="147600" anchor="ctr" anchorCtr="0">
            <a:noAutofit/>
          </a:bodyPr>
          <a:lstStyle>
            <a:lvl1pPr marL="0" marR="0" lvl="0" indent="0" algn="r" rtl="0">
              <a:spcBef>
                <a:spcPts val="0"/>
              </a:spcBef>
              <a:buNone/>
              <a:defRPr sz="3900" b="0" i="0" u="none" strike="noStrike" cap="none">
                <a:solidFill>
                  <a:srgbClr val="888888"/>
                </a:solidFill>
                <a:latin typeface="Calibri"/>
                <a:ea typeface="Calibri"/>
                <a:cs typeface="Calibri"/>
                <a:sym typeface="Calibri"/>
              </a:defRPr>
            </a:lvl1pPr>
            <a:lvl2pPr marL="0" marR="0" lvl="1" indent="0" algn="r" rtl="0">
              <a:spcBef>
                <a:spcPts val="0"/>
              </a:spcBef>
              <a:buNone/>
              <a:defRPr sz="3900" b="0" i="0" u="none" strike="noStrike" cap="none">
                <a:solidFill>
                  <a:srgbClr val="888888"/>
                </a:solidFill>
                <a:latin typeface="Calibri"/>
                <a:ea typeface="Calibri"/>
                <a:cs typeface="Calibri"/>
                <a:sym typeface="Calibri"/>
              </a:defRPr>
            </a:lvl2pPr>
            <a:lvl3pPr marL="0" marR="0" lvl="2" indent="0" algn="r" rtl="0">
              <a:spcBef>
                <a:spcPts val="0"/>
              </a:spcBef>
              <a:buNone/>
              <a:defRPr sz="3900" b="0" i="0" u="none" strike="noStrike" cap="none">
                <a:solidFill>
                  <a:srgbClr val="888888"/>
                </a:solidFill>
                <a:latin typeface="Calibri"/>
                <a:ea typeface="Calibri"/>
                <a:cs typeface="Calibri"/>
                <a:sym typeface="Calibri"/>
              </a:defRPr>
            </a:lvl3pPr>
            <a:lvl4pPr marL="0" marR="0" lvl="3" indent="0" algn="r" rtl="0">
              <a:spcBef>
                <a:spcPts val="0"/>
              </a:spcBef>
              <a:buNone/>
              <a:defRPr sz="3900" b="0" i="0" u="none" strike="noStrike" cap="none">
                <a:solidFill>
                  <a:srgbClr val="888888"/>
                </a:solidFill>
                <a:latin typeface="Calibri"/>
                <a:ea typeface="Calibri"/>
                <a:cs typeface="Calibri"/>
                <a:sym typeface="Calibri"/>
              </a:defRPr>
            </a:lvl4pPr>
            <a:lvl5pPr marL="0" marR="0" lvl="4" indent="0" algn="r" rtl="0">
              <a:spcBef>
                <a:spcPts val="0"/>
              </a:spcBef>
              <a:buNone/>
              <a:defRPr sz="3900" b="0" i="0" u="none" strike="noStrike" cap="none">
                <a:solidFill>
                  <a:srgbClr val="888888"/>
                </a:solidFill>
                <a:latin typeface="Calibri"/>
                <a:ea typeface="Calibri"/>
                <a:cs typeface="Calibri"/>
                <a:sym typeface="Calibri"/>
              </a:defRPr>
            </a:lvl5pPr>
            <a:lvl6pPr marL="0" marR="0" lvl="5" indent="0" algn="r" rtl="0">
              <a:spcBef>
                <a:spcPts val="0"/>
              </a:spcBef>
              <a:buNone/>
              <a:defRPr sz="3900" b="0" i="0" u="none" strike="noStrike" cap="none">
                <a:solidFill>
                  <a:srgbClr val="888888"/>
                </a:solidFill>
                <a:latin typeface="Calibri"/>
                <a:ea typeface="Calibri"/>
                <a:cs typeface="Calibri"/>
                <a:sym typeface="Calibri"/>
              </a:defRPr>
            </a:lvl6pPr>
            <a:lvl7pPr marL="0" marR="0" lvl="6" indent="0" algn="r" rtl="0">
              <a:spcBef>
                <a:spcPts val="0"/>
              </a:spcBef>
              <a:buNone/>
              <a:defRPr sz="3900" b="0" i="0" u="none" strike="noStrike" cap="none">
                <a:solidFill>
                  <a:srgbClr val="888888"/>
                </a:solidFill>
                <a:latin typeface="Calibri"/>
                <a:ea typeface="Calibri"/>
                <a:cs typeface="Calibri"/>
                <a:sym typeface="Calibri"/>
              </a:defRPr>
            </a:lvl7pPr>
            <a:lvl8pPr marL="0" marR="0" lvl="7" indent="0" algn="r" rtl="0">
              <a:spcBef>
                <a:spcPts val="0"/>
              </a:spcBef>
              <a:buNone/>
              <a:defRPr sz="3900" b="0" i="0" u="none" strike="noStrike" cap="none">
                <a:solidFill>
                  <a:srgbClr val="888888"/>
                </a:solidFill>
                <a:latin typeface="Calibri"/>
                <a:ea typeface="Calibri"/>
                <a:cs typeface="Calibri"/>
                <a:sym typeface="Calibri"/>
              </a:defRPr>
            </a:lvl8pPr>
            <a:lvl9pPr marL="0" marR="0" lvl="8" indent="0" algn="r" rtl="0">
              <a:spcBef>
                <a:spcPts val="0"/>
              </a:spcBef>
              <a:buNone/>
              <a:defRPr sz="3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069341" y="1205591"/>
            <a:ext cx="7036110" cy="5130774"/>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65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8361645" y="1205594"/>
            <a:ext cx="11955815" cy="25843120"/>
          </a:xfrm>
          <a:prstGeom prst="rect">
            <a:avLst/>
          </a:prstGeom>
          <a:noFill/>
          <a:ln>
            <a:noFill/>
          </a:ln>
        </p:spPr>
        <p:txBody>
          <a:bodyPr spcFirstLastPara="1" wrap="square" lIns="91425" tIns="91425" rIns="91425" bIns="91425" anchor="t" anchorCtr="0">
            <a:noAutofit/>
          </a:bodyPr>
          <a:lstStyle>
            <a:lvl1pPr marL="457200" marR="0" lvl="0" indent="-882650" algn="l" rtl="0">
              <a:spcBef>
                <a:spcPts val="2060"/>
              </a:spcBef>
              <a:spcAft>
                <a:spcPts val="0"/>
              </a:spcAft>
              <a:buClr>
                <a:schemeClr val="dk1"/>
              </a:buClr>
              <a:buSzPts val="10300"/>
              <a:buFont typeface="Arial"/>
              <a:buChar char="•"/>
              <a:defRPr sz="10300" b="0" i="0" u="none" strike="noStrike" cap="none">
                <a:solidFill>
                  <a:schemeClr val="dk1"/>
                </a:solidFill>
                <a:latin typeface="Calibri"/>
                <a:ea typeface="Calibri"/>
                <a:cs typeface="Calibri"/>
                <a:sym typeface="Calibri"/>
              </a:defRPr>
            </a:lvl1pPr>
            <a:lvl2pPr marL="914400" marR="0" lvl="1" indent="-800100" algn="l" rtl="0">
              <a:spcBef>
                <a:spcPts val="1800"/>
              </a:spcBef>
              <a:spcAft>
                <a:spcPts val="0"/>
              </a:spcAft>
              <a:buClr>
                <a:schemeClr val="dk1"/>
              </a:buClr>
              <a:buSzPts val="9000"/>
              <a:buFont typeface="Arial"/>
              <a:buChar char="–"/>
              <a:defRPr sz="9000" b="0" i="0" u="none" strike="noStrike" cap="none">
                <a:solidFill>
                  <a:schemeClr val="dk1"/>
                </a:solidFill>
                <a:latin typeface="Calibri"/>
                <a:ea typeface="Calibri"/>
                <a:cs typeface="Calibri"/>
                <a:sym typeface="Calibri"/>
              </a:defRPr>
            </a:lvl2pPr>
            <a:lvl3pPr marL="1371600" marR="0" lvl="2"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3pPr>
            <a:lvl4pPr marL="1828800" marR="0" lvl="3"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4pPr>
            <a:lvl5pPr marL="2286000" marR="0" lvl="4"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5pPr>
            <a:lvl6pPr marL="2743200" marR="0" lvl="5"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6pPr>
            <a:lvl7pPr marL="3200400" marR="0" lvl="6"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7pPr>
            <a:lvl8pPr marL="3657600" marR="0" lvl="7"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8pPr>
            <a:lvl9pPr marL="4114800" marR="0" lvl="8"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1069341" y="6336367"/>
            <a:ext cx="7036110" cy="20712346"/>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900"/>
              </a:spcBef>
              <a:spcAft>
                <a:spcPts val="0"/>
              </a:spcAft>
              <a:buClr>
                <a:schemeClr val="dk1"/>
              </a:buClr>
              <a:buSzPts val="10300"/>
              <a:buFont typeface="Arial"/>
              <a:buNone/>
              <a:defRPr sz="4500" b="0" i="0" u="none" strike="noStrike" cap="none">
                <a:solidFill>
                  <a:schemeClr val="dk1"/>
                </a:solidFill>
                <a:latin typeface="Calibri"/>
                <a:ea typeface="Calibri"/>
                <a:cs typeface="Calibri"/>
                <a:sym typeface="Calibri"/>
              </a:defRPr>
            </a:lvl1pPr>
            <a:lvl2pPr marL="914400" marR="0" lvl="1" indent="-228600" algn="l" rtl="0">
              <a:spcBef>
                <a:spcPts val="780"/>
              </a:spcBef>
              <a:spcAft>
                <a:spcPts val="0"/>
              </a:spcAft>
              <a:buClr>
                <a:schemeClr val="dk1"/>
              </a:buClr>
              <a:buSzPts val="9000"/>
              <a:buFont typeface="Arial"/>
              <a:buNone/>
              <a:defRPr sz="3900" b="0" i="0" u="none" strike="noStrike" cap="none">
                <a:solidFill>
                  <a:schemeClr val="dk1"/>
                </a:solidFill>
                <a:latin typeface="Calibri"/>
                <a:ea typeface="Calibri"/>
                <a:cs typeface="Calibri"/>
                <a:sym typeface="Calibri"/>
              </a:defRPr>
            </a:lvl2pPr>
            <a:lvl3pPr marL="1371600" marR="0" lvl="2" indent="-228600" algn="l" rtl="0">
              <a:spcBef>
                <a:spcPts val="640"/>
              </a:spcBef>
              <a:spcAft>
                <a:spcPts val="0"/>
              </a:spcAft>
              <a:buClr>
                <a:schemeClr val="dk1"/>
              </a:buClr>
              <a:buSzPts val="7700"/>
              <a:buFont typeface="Arial"/>
              <a:buNone/>
              <a:defRPr sz="3200" b="0" i="0" u="none" strike="noStrike" cap="none">
                <a:solidFill>
                  <a:schemeClr val="dk1"/>
                </a:solidFill>
                <a:latin typeface="Calibri"/>
                <a:ea typeface="Calibri"/>
                <a:cs typeface="Calibri"/>
                <a:sym typeface="Calibri"/>
              </a:defRPr>
            </a:lvl3pPr>
            <a:lvl4pPr marL="1828800" marR="0" lvl="3" indent="-228600" algn="l" rtl="0">
              <a:spcBef>
                <a:spcPts val="580"/>
              </a:spcBef>
              <a:spcAft>
                <a:spcPts val="0"/>
              </a:spcAft>
              <a:buClr>
                <a:schemeClr val="dk1"/>
              </a:buClr>
              <a:buSzPts val="6500"/>
              <a:buFont typeface="Arial"/>
              <a:buNone/>
              <a:defRPr sz="2900" b="0" i="0" u="none" strike="noStrike" cap="none">
                <a:solidFill>
                  <a:schemeClr val="dk1"/>
                </a:solidFill>
                <a:latin typeface="Calibri"/>
                <a:ea typeface="Calibri"/>
                <a:cs typeface="Calibri"/>
                <a:sym typeface="Calibri"/>
              </a:defRPr>
            </a:lvl4pPr>
            <a:lvl5pPr marL="2286000" marR="0" lvl="4" indent="-228600" algn="l" rtl="0">
              <a:spcBef>
                <a:spcPts val="580"/>
              </a:spcBef>
              <a:spcAft>
                <a:spcPts val="0"/>
              </a:spcAft>
              <a:buClr>
                <a:schemeClr val="dk1"/>
              </a:buClr>
              <a:buSzPts val="6500"/>
              <a:buFont typeface="Arial"/>
              <a:buNone/>
              <a:defRPr sz="2900" b="0" i="0" u="none" strike="noStrike" cap="none">
                <a:solidFill>
                  <a:schemeClr val="dk1"/>
                </a:solidFill>
                <a:latin typeface="Calibri"/>
                <a:ea typeface="Calibri"/>
                <a:cs typeface="Calibri"/>
                <a:sym typeface="Calibri"/>
              </a:defRPr>
            </a:lvl5pPr>
            <a:lvl6pPr marL="2743200" marR="0" lvl="5" indent="-228600" algn="l" rtl="0">
              <a:spcBef>
                <a:spcPts val="580"/>
              </a:spcBef>
              <a:spcAft>
                <a:spcPts val="0"/>
              </a:spcAft>
              <a:buClr>
                <a:schemeClr val="dk1"/>
              </a:buClr>
              <a:buSzPts val="6500"/>
              <a:buFont typeface="Arial"/>
              <a:buNone/>
              <a:defRPr sz="2900" b="0" i="0" u="none" strike="noStrike" cap="none">
                <a:solidFill>
                  <a:schemeClr val="dk1"/>
                </a:solidFill>
                <a:latin typeface="Calibri"/>
                <a:ea typeface="Calibri"/>
                <a:cs typeface="Calibri"/>
                <a:sym typeface="Calibri"/>
              </a:defRPr>
            </a:lvl6pPr>
            <a:lvl7pPr marL="3200400" marR="0" lvl="6" indent="-228600" algn="l" rtl="0">
              <a:spcBef>
                <a:spcPts val="580"/>
              </a:spcBef>
              <a:spcAft>
                <a:spcPts val="0"/>
              </a:spcAft>
              <a:buClr>
                <a:schemeClr val="dk1"/>
              </a:buClr>
              <a:buSzPts val="6500"/>
              <a:buFont typeface="Arial"/>
              <a:buNone/>
              <a:defRPr sz="2900" b="0" i="0" u="none" strike="noStrike" cap="none">
                <a:solidFill>
                  <a:schemeClr val="dk1"/>
                </a:solidFill>
                <a:latin typeface="Calibri"/>
                <a:ea typeface="Calibri"/>
                <a:cs typeface="Calibri"/>
                <a:sym typeface="Calibri"/>
              </a:defRPr>
            </a:lvl7pPr>
            <a:lvl8pPr marL="3657600" marR="0" lvl="7" indent="-228600" algn="l" rtl="0">
              <a:spcBef>
                <a:spcPts val="580"/>
              </a:spcBef>
              <a:spcAft>
                <a:spcPts val="0"/>
              </a:spcAft>
              <a:buClr>
                <a:schemeClr val="dk1"/>
              </a:buClr>
              <a:buSzPts val="6500"/>
              <a:buFont typeface="Arial"/>
              <a:buNone/>
              <a:defRPr sz="2900" b="0" i="0" u="none" strike="noStrike" cap="none">
                <a:solidFill>
                  <a:schemeClr val="dk1"/>
                </a:solidFill>
                <a:latin typeface="Calibri"/>
                <a:ea typeface="Calibri"/>
                <a:cs typeface="Calibri"/>
                <a:sym typeface="Calibri"/>
              </a:defRPr>
            </a:lvl8pPr>
            <a:lvl9pPr marL="4114800" marR="0" lvl="8" indent="-228600" algn="l" rtl="0">
              <a:spcBef>
                <a:spcPts val="580"/>
              </a:spcBef>
              <a:spcAft>
                <a:spcPts val="0"/>
              </a:spcAft>
              <a:buClr>
                <a:schemeClr val="dk1"/>
              </a:buClr>
              <a:buSzPts val="6500"/>
              <a:buFont typeface="Arial"/>
              <a:buNone/>
              <a:defRPr sz="2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1069340" y="28065053"/>
            <a:ext cx="4990253" cy="161212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7307157" y="28065053"/>
            <a:ext cx="6772487" cy="16121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15327206" y="28065053"/>
            <a:ext cx="4990253" cy="1612128"/>
          </a:xfrm>
          <a:prstGeom prst="rect">
            <a:avLst/>
          </a:prstGeom>
          <a:noFill/>
          <a:ln>
            <a:noFill/>
          </a:ln>
        </p:spPr>
        <p:txBody>
          <a:bodyPr spcFirstLastPara="1" wrap="square" lIns="295225" tIns="147600" rIns="295225" bIns="147600" anchor="ctr" anchorCtr="0">
            <a:noAutofit/>
          </a:bodyPr>
          <a:lstStyle>
            <a:lvl1pPr marL="0" marR="0" lvl="0" indent="0" algn="r" rtl="0">
              <a:spcBef>
                <a:spcPts val="0"/>
              </a:spcBef>
              <a:buNone/>
              <a:defRPr sz="3900" b="0" i="0" u="none" strike="noStrike" cap="none">
                <a:solidFill>
                  <a:srgbClr val="888888"/>
                </a:solidFill>
                <a:latin typeface="Calibri"/>
                <a:ea typeface="Calibri"/>
                <a:cs typeface="Calibri"/>
                <a:sym typeface="Calibri"/>
              </a:defRPr>
            </a:lvl1pPr>
            <a:lvl2pPr marL="0" marR="0" lvl="1" indent="0" algn="r" rtl="0">
              <a:spcBef>
                <a:spcPts val="0"/>
              </a:spcBef>
              <a:buNone/>
              <a:defRPr sz="3900" b="0" i="0" u="none" strike="noStrike" cap="none">
                <a:solidFill>
                  <a:srgbClr val="888888"/>
                </a:solidFill>
                <a:latin typeface="Calibri"/>
                <a:ea typeface="Calibri"/>
                <a:cs typeface="Calibri"/>
                <a:sym typeface="Calibri"/>
              </a:defRPr>
            </a:lvl2pPr>
            <a:lvl3pPr marL="0" marR="0" lvl="2" indent="0" algn="r" rtl="0">
              <a:spcBef>
                <a:spcPts val="0"/>
              </a:spcBef>
              <a:buNone/>
              <a:defRPr sz="3900" b="0" i="0" u="none" strike="noStrike" cap="none">
                <a:solidFill>
                  <a:srgbClr val="888888"/>
                </a:solidFill>
                <a:latin typeface="Calibri"/>
                <a:ea typeface="Calibri"/>
                <a:cs typeface="Calibri"/>
                <a:sym typeface="Calibri"/>
              </a:defRPr>
            </a:lvl3pPr>
            <a:lvl4pPr marL="0" marR="0" lvl="3" indent="0" algn="r" rtl="0">
              <a:spcBef>
                <a:spcPts val="0"/>
              </a:spcBef>
              <a:buNone/>
              <a:defRPr sz="3900" b="0" i="0" u="none" strike="noStrike" cap="none">
                <a:solidFill>
                  <a:srgbClr val="888888"/>
                </a:solidFill>
                <a:latin typeface="Calibri"/>
                <a:ea typeface="Calibri"/>
                <a:cs typeface="Calibri"/>
                <a:sym typeface="Calibri"/>
              </a:defRPr>
            </a:lvl4pPr>
            <a:lvl5pPr marL="0" marR="0" lvl="4" indent="0" algn="r" rtl="0">
              <a:spcBef>
                <a:spcPts val="0"/>
              </a:spcBef>
              <a:buNone/>
              <a:defRPr sz="3900" b="0" i="0" u="none" strike="noStrike" cap="none">
                <a:solidFill>
                  <a:srgbClr val="888888"/>
                </a:solidFill>
                <a:latin typeface="Calibri"/>
                <a:ea typeface="Calibri"/>
                <a:cs typeface="Calibri"/>
                <a:sym typeface="Calibri"/>
              </a:defRPr>
            </a:lvl5pPr>
            <a:lvl6pPr marL="0" marR="0" lvl="5" indent="0" algn="r" rtl="0">
              <a:spcBef>
                <a:spcPts val="0"/>
              </a:spcBef>
              <a:buNone/>
              <a:defRPr sz="3900" b="0" i="0" u="none" strike="noStrike" cap="none">
                <a:solidFill>
                  <a:srgbClr val="888888"/>
                </a:solidFill>
                <a:latin typeface="Calibri"/>
                <a:ea typeface="Calibri"/>
                <a:cs typeface="Calibri"/>
                <a:sym typeface="Calibri"/>
              </a:defRPr>
            </a:lvl6pPr>
            <a:lvl7pPr marL="0" marR="0" lvl="6" indent="0" algn="r" rtl="0">
              <a:spcBef>
                <a:spcPts val="0"/>
              </a:spcBef>
              <a:buNone/>
              <a:defRPr sz="3900" b="0" i="0" u="none" strike="noStrike" cap="none">
                <a:solidFill>
                  <a:srgbClr val="888888"/>
                </a:solidFill>
                <a:latin typeface="Calibri"/>
                <a:ea typeface="Calibri"/>
                <a:cs typeface="Calibri"/>
                <a:sym typeface="Calibri"/>
              </a:defRPr>
            </a:lvl7pPr>
            <a:lvl8pPr marL="0" marR="0" lvl="7" indent="0" algn="r" rtl="0">
              <a:spcBef>
                <a:spcPts val="0"/>
              </a:spcBef>
              <a:buNone/>
              <a:defRPr sz="3900" b="0" i="0" u="none" strike="noStrike" cap="none">
                <a:solidFill>
                  <a:srgbClr val="888888"/>
                </a:solidFill>
                <a:latin typeface="Calibri"/>
                <a:ea typeface="Calibri"/>
                <a:cs typeface="Calibri"/>
                <a:sym typeface="Calibri"/>
              </a:defRPr>
            </a:lvl8pPr>
            <a:lvl9pPr marL="0" marR="0" lvl="8" indent="0" algn="r" rtl="0">
              <a:spcBef>
                <a:spcPts val="0"/>
              </a:spcBef>
              <a:buNone/>
              <a:defRPr sz="3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191962" y="21195981"/>
            <a:ext cx="12832080" cy="2502306"/>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65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4191962" y="2705572"/>
            <a:ext cx="12832080" cy="18167985"/>
          </a:xfrm>
          <a:prstGeom prst="rect">
            <a:avLst/>
          </a:prstGeom>
          <a:noFill/>
          <a:ln>
            <a:noFill/>
          </a:ln>
        </p:spPr>
        <p:txBody>
          <a:bodyPr spcFirstLastPara="1" wrap="square" lIns="91425" tIns="91425" rIns="91425" bIns="91425" anchor="t" anchorCtr="0">
            <a:noAutofit/>
          </a:bodyPr>
          <a:lstStyle>
            <a:lvl1pPr marL="0" marR="0" lvl="0" indent="0" algn="l" rtl="0">
              <a:spcBef>
                <a:spcPts val="2060"/>
              </a:spcBef>
              <a:spcAft>
                <a:spcPts val="0"/>
              </a:spcAft>
              <a:buClr>
                <a:schemeClr val="dk1"/>
              </a:buClr>
              <a:buSzPts val="1400"/>
              <a:buFont typeface="Arial"/>
              <a:buNone/>
              <a:defRPr sz="10300" b="0" i="0" u="none" strike="noStrike" cap="none">
                <a:solidFill>
                  <a:schemeClr val="dk1"/>
                </a:solidFill>
                <a:latin typeface="Calibri"/>
                <a:ea typeface="Calibri"/>
                <a:cs typeface="Calibri"/>
                <a:sym typeface="Calibri"/>
              </a:defRPr>
            </a:lvl1pPr>
            <a:lvl2pPr marL="1476162" marR="0" lvl="1" indent="-2962" algn="l" rtl="0">
              <a:spcBef>
                <a:spcPts val="1800"/>
              </a:spcBef>
              <a:spcAft>
                <a:spcPts val="0"/>
              </a:spcAft>
              <a:buClr>
                <a:schemeClr val="dk1"/>
              </a:buClr>
              <a:buSzPts val="1400"/>
              <a:buFont typeface="Arial"/>
              <a:buNone/>
              <a:defRPr sz="9000" b="0" i="0" u="none" strike="noStrike" cap="none">
                <a:solidFill>
                  <a:schemeClr val="dk1"/>
                </a:solidFill>
                <a:latin typeface="Calibri"/>
                <a:ea typeface="Calibri"/>
                <a:cs typeface="Calibri"/>
                <a:sym typeface="Calibri"/>
              </a:defRPr>
            </a:lvl2pPr>
            <a:lvl3pPr marL="2952323" marR="0" lvl="2" indent="-5923" algn="l" rtl="0">
              <a:spcBef>
                <a:spcPts val="1540"/>
              </a:spcBef>
              <a:spcAft>
                <a:spcPts val="0"/>
              </a:spcAft>
              <a:buClr>
                <a:schemeClr val="dk1"/>
              </a:buClr>
              <a:buSzPts val="1400"/>
              <a:buFont typeface="Arial"/>
              <a:buNone/>
              <a:defRPr sz="7700" b="0" i="0" u="none" strike="noStrike" cap="none">
                <a:solidFill>
                  <a:schemeClr val="dk1"/>
                </a:solidFill>
                <a:latin typeface="Calibri"/>
                <a:ea typeface="Calibri"/>
                <a:cs typeface="Calibri"/>
                <a:sym typeface="Calibri"/>
              </a:defRPr>
            </a:lvl3pPr>
            <a:lvl4pPr marL="4428485" marR="0" lvl="3" indent="-8885" algn="l" rtl="0">
              <a:spcBef>
                <a:spcPts val="1300"/>
              </a:spcBef>
              <a:spcAft>
                <a:spcPts val="0"/>
              </a:spcAft>
              <a:buClr>
                <a:schemeClr val="dk1"/>
              </a:buClr>
              <a:buSzPts val="1400"/>
              <a:buFont typeface="Arial"/>
              <a:buNone/>
              <a:defRPr sz="6500" b="0" i="0" u="none" strike="noStrike" cap="none">
                <a:solidFill>
                  <a:schemeClr val="dk1"/>
                </a:solidFill>
                <a:latin typeface="Calibri"/>
                <a:ea typeface="Calibri"/>
                <a:cs typeface="Calibri"/>
                <a:sym typeface="Calibri"/>
              </a:defRPr>
            </a:lvl4pPr>
            <a:lvl5pPr marL="5904647" marR="0" lvl="4" indent="-11846" algn="l" rtl="0">
              <a:spcBef>
                <a:spcPts val="1300"/>
              </a:spcBef>
              <a:spcAft>
                <a:spcPts val="0"/>
              </a:spcAft>
              <a:buClr>
                <a:schemeClr val="dk1"/>
              </a:buClr>
              <a:buSzPts val="1400"/>
              <a:buFont typeface="Arial"/>
              <a:buNone/>
              <a:defRPr sz="6500" b="0" i="0" u="none" strike="noStrike" cap="none">
                <a:solidFill>
                  <a:schemeClr val="dk1"/>
                </a:solidFill>
                <a:latin typeface="Calibri"/>
                <a:ea typeface="Calibri"/>
                <a:cs typeface="Calibri"/>
                <a:sym typeface="Calibri"/>
              </a:defRPr>
            </a:lvl5pPr>
            <a:lvl6pPr marL="7380807" marR="0" lvl="5" indent="-2107" algn="l" rtl="0">
              <a:spcBef>
                <a:spcPts val="1300"/>
              </a:spcBef>
              <a:spcAft>
                <a:spcPts val="0"/>
              </a:spcAft>
              <a:buClr>
                <a:schemeClr val="dk1"/>
              </a:buClr>
              <a:buSzPts val="1400"/>
              <a:buFont typeface="Arial"/>
              <a:buNone/>
              <a:defRPr sz="6500" b="0" i="0" u="none" strike="noStrike" cap="none">
                <a:solidFill>
                  <a:schemeClr val="dk1"/>
                </a:solidFill>
                <a:latin typeface="Calibri"/>
                <a:ea typeface="Calibri"/>
                <a:cs typeface="Calibri"/>
                <a:sym typeface="Calibri"/>
              </a:defRPr>
            </a:lvl6pPr>
            <a:lvl7pPr marL="8856970" marR="0" lvl="6" indent="-5070" algn="l" rtl="0">
              <a:spcBef>
                <a:spcPts val="1300"/>
              </a:spcBef>
              <a:spcAft>
                <a:spcPts val="0"/>
              </a:spcAft>
              <a:buClr>
                <a:schemeClr val="dk1"/>
              </a:buClr>
              <a:buSzPts val="1400"/>
              <a:buFont typeface="Arial"/>
              <a:buNone/>
              <a:defRPr sz="6500" b="0" i="0" u="none" strike="noStrike" cap="none">
                <a:solidFill>
                  <a:schemeClr val="dk1"/>
                </a:solidFill>
                <a:latin typeface="Calibri"/>
                <a:ea typeface="Calibri"/>
                <a:cs typeface="Calibri"/>
                <a:sym typeface="Calibri"/>
              </a:defRPr>
            </a:lvl7pPr>
            <a:lvl8pPr marL="10333131" marR="0" lvl="7" indent="-8031" algn="l" rtl="0">
              <a:spcBef>
                <a:spcPts val="1300"/>
              </a:spcBef>
              <a:spcAft>
                <a:spcPts val="0"/>
              </a:spcAft>
              <a:buClr>
                <a:schemeClr val="dk1"/>
              </a:buClr>
              <a:buSzPts val="1400"/>
              <a:buFont typeface="Arial"/>
              <a:buNone/>
              <a:defRPr sz="6500" b="0" i="0" u="none" strike="noStrike" cap="none">
                <a:solidFill>
                  <a:schemeClr val="dk1"/>
                </a:solidFill>
                <a:latin typeface="Calibri"/>
                <a:ea typeface="Calibri"/>
                <a:cs typeface="Calibri"/>
                <a:sym typeface="Calibri"/>
              </a:defRPr>
            </a:lvl8pPr>
            <a:lvl9pPr marL="11809293" marR="0" lvl="8" indent="-10993" algn="l" rtl="0">
              <a:spcBef>
                <a:spcPts val="1300"/>
              </a:spcBef>
              <a:spcAft>
                <a:spcPts val="0"/>
              </a:spcAft>
              <a:buClr>
                <a:schemeClr val="dk1"/>
              </a:buClr>
              <a:buSzPts val="1400"/>
              <a:buFont typeface="Arial"/>
              <a:buNone/>
              <a:defRPr sz="65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4191962" y="23698288"/>
            <a:ext cx="12832080" cy="3553689"/>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900"/>
              </a:spcBef>
              <a:spcAft>
                <a:spcPts val="0"/>
              </a:spcAft>
              <a:buClr>
                <a:schemeClr val="dk1"/>
              </a:buClr>
              <a:buSzPts val="10300"/>
              <a:buFont typeface="Arial"/>
              <a:buNone/>
              <a:defRPr sz="4500" b="0" i="0" u="none" strike="noStrike" cap="none">
                <a:solidFill>
                  <a:schemeClr val="dk1"/>
                </a:solidFill>
                <a:latin typeface="Calibri"/>
                <a:ea typeface="Calibri"/>
                <a:cs typeface="Calibri"/>
                <a:sym typeface="Calibri"/>
              </a:defRPr>
            </a:lvl1pPr>
            <a:lvl2pPr marL="914400" marR="0" lvl="1" indent="-228600" algn="l" rtl="0">
              <a:spcBef>
                <a:spcPts val="780"/>
              </a:spcBef>
              <a:spcAft>
                <a:spcPts val="0"/>
              </a:spcAft>
              <a:buClr>
                <a:schemeClr val="dk1"/>
              </a:buClr>
              <a:buSzPts val="9000"/>
              <a:buFont typeface="Arial"/>
              <a:buNone/>
              <a:defRPr sz="3900" b="0" i="0" u="none" strike="noStrike" cap="none">
                <a:solidFill>
                  <a:schemeClr val="dk1"/>
                </a:solidFill>
                <a:latin typeface="Calibri"/>
                <a:ea typeface="Calibri"/>
                <a:cs typeface="Calibri"/>
                <a:sym typeface="Calibri"/>
              </a:defRPr>
            </a:lvl2pPr>
            <a:lvl3pPr marL="1371600" marR="0" lvl="2" indent="-228600" algn="l" rtl="0">
              <a:spcBef>
                <a:spcPts val="640"/>
              </a:spcBef>
              <a:spcAft>
                <a:spcPts val="0"/>
              </a:spcAft>
              <a:buClr>
                <a:schemeClr val="dk1"/>
              </a:buClr>
              <a:buSzPts val="7700"/>
              <a:buFont typeface="Arial"/>
              <a:buNone/>
              <a:defRPr sz="3200" b="0" i="0" u="none" strike="noStrike" cap="none">
                <a:solidFill>
                  <a:schemeClr val="dk1"/>
                </a:solidFill>
                <a:latin typeface="Calibri"/>
                <a:ea typeface="Calibri"/>
                <a:cs typeface="Calibri"/>
                <a:sym typeface="Calibri"/>
              </a:defRPr>
            </a:lvl3pPr>
            <a:lvl4pPr marL="1828800" marR="0" lvl="3" indent="-228600" algn="l" rtl="0">
              <a:spcBef>
                <a:spcPts val="580"/>
              </a:spcBef>
              <a:spcAft>
                <a:spcPts val="0"/>
              </a:spcAft>
              <a:buClr>
                <a:schemeClr val="dk1"/>
              </a:buClr>
              <a:buSzPts val="6500"/>
              <a:buFont typeface="Arial"/>
              <a:buNone/>
              <a:defRPr sz="2900" b="0" i="0" u="none" strike="noStrike" cap="none">
                <a:solidFill>
                  <a:schemeClr val="dk1"/>
                </a:solidFill>
                <a:latin typeface="Calibri"/>
                <a:ea typeface="Calibri"/>
                <a:cs typeface="Calibri"/>
                <a:sym typeface="Calibri"/>
              </a:defRPr>
            </a:lvl4pPr>
            <a:lvl5pPr marL="2286000" marR="0" lvl="4" indent="-228600" algn="l" rtl="0">
              <a:spcBef>
                <a:spcPts val="580"/>
              </a:spcBef>
              <a:spcAft>
                <a:spcPts val="0"/>
              </a:spcAft>
              <a:buClr>
                <a:schemeClr val="dk1"/>
              </a:buClr>
              <a:buSzPts val="6500"/>
              <a:buFont typeface="Arial"/>
              <a:buNone/>
              <a:defRPr sz="2900" b="0" i="0" u="none" strike="noStrike" cap="none">
                <a:solidFill>
                  <a:schemeClr val="dk1"/>
                </a:solidFill>
                <a:latin typeface="Calibri"/>
                <a:ea typeface="Calibri"/>
                <a:cs typeface="Calibri"/>
                <a:sym typeface="Calibri"/>
              </a:defRPr>
            </a:lvl5pPr>
            <a:lvl6pPr marL="2743200" marR="0" lvl="5" indent="-228600" algn="l" rtl="0">
              <a:spcBef>
                <a:spcPts val="580"/>
              </a:spcBef>
              <a:spcAft>
                <a:spcPts val="0"/>
              </a:spcAft>
              <a:buClr>
                <a:schemeClr val="dk1"/>
              </a:buClr>
              <a:buSzPts val="6500"/>
              <a:buFont typeface="Arial"/>
              <a:buNone/>
              <a:defRPr sz="2900" b="0" i="0" u="none" strike="noStrike" cap="none">
                <a:solidFill>
                  <a:schemeClr val="dk1"/>
                </a:solidFill>
                <a:latin typeface="Calibri"/>
                <a:ea typeface="Calibri"/>
                <a:cs typeface="Calibri"/>
                <a:sym typeface="Calibri"/>
              </a:defRPr>
            </a:lvl6pPr>
            <a:lvl7pPr marL="3200400" marR="0" lvl="6" indent="-228600" algn="l" rtl="0">
              <a:spcBef>
                <a:spcPts val="580"/>
              </a:spcBef>
              <a:spcAft>
                <a:spcPts val="0"/>
              </a:spcAft>
              <a:buClr>
                <a:schemeClr val="dk1"/>
              </a:buClr>
              <a:buSzPts val="6500"/>
              <a:buFont typeface="Arial"/>
              <a:buNone/>
              <a:defRPr sz="2900" b="0" i="0" u="none" strike="noStrike" cap="none">
                <a:solidFill>
                  <a:schemeClr val="dk1"/>
                </a:solidFill>
                <a:latin typeface="Calibri"/>
                <a:ea typeface="Calibri"/>
                <a:cs typeface="Calibri"/>
                <a:sym typeface="Calibri"/>
              </a:defRPr>
            </a:lvl7pPr>
            <a:lvl8pPr marL="3657600" marR="0" lvl="7" indent="-228600" algn="l" rtl="0">
              <a:spcBef>
                <a:spcPts val="580"/>
              </a:spcBef>
              <a:spcAft>
                <a:spcPts val="0"/>
              </a:spcAft>
              <a:buClr>
                <a:schemeClr val="dk1"/>
              </a:buClr>
              <a:buSzPts val="6500"/>
              <a:buFont typeface="Arial"/>
              <a:buNone/>
              <a:defRPr sz="2900" b="0" i="0" u="none" strike="noStrike" cap="none">
                <a:solidFill>
                  <a:schemeClr val="dk1"/>
                </a:solidFill>
                <a:latin typeface="Calibri"/>
                <a:ea typeface="Calibri"/>
                <a:cs typeface="Calibri"/>
                <a:sym typeface="Calibri"/>
              </a:defRPr>
            </a:lvl8pPr>
            <a:lvl9pPr marL="4114800" marR="0" lvl="8" indent="-228600" algn="l" rtl="0">
              <a:spcBef>
                <a:spcPts val="580"/>
              </a:spcBef>
              <a:spcAft>
                <a:spcPts val="0"/>
              </a:spcAft>
              <a:buClr>
                <a:schemeClr val="dk1"/>
              </a:buClr>
              <a:buSzPts val="6500"/>
              <a:buFont typeface="Arial"/>
              <a:buNone/>
              <a:defRPr sz="2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1069340" y="28065053"/>
            <a:ext cx="4990253" cy="161212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7307157" y="28065053"/>
            <a:ext cx="6772487" cy="16121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15327206" y="28065053"/>
            <a:ext cx="4990253" cy="1612128"/>
          </a:xfrm>
          <a:prstGeom prst="rect">
            <a:avLst/>
          </a:prstGeom>
          <a:noFill/>
          <a:ln>
            <a:noFill/>
          </a:ln>
        </p:spPr>
        <p:txBody>
          <a:bodyPr spcFirstLastPara="1" wrap="square" lIns="295225" tIns="147600" rIns="295225" bIns="147600" anchor="ctr" anchorCtr="0">
            <a:noAutofit/>
          </a:bodyPr>
          <a:lstStyle>
            <a:lvl1pPr marL="0" marR="0" lvl="0" indent="0" algn="r" rtl="0">
              <a:spcBef>
                <a:spcPts val="0"/>
              </a:spcBef>
              <a:buNone/>
              <a:defRPr sz="3900" b="0" i="0" u="none" strike="noStrike" cap="none">
                <a:solidFill>
                  <a:srgbClr val="888888"/>
                </a:solidFill>
                <a:latin typeface="Calibri"/>
                <a:ea typeface="Calibri"/>
                <a:cs typeface="Calibri"/>
                <a:sym typeface="Calibri"/>
              </a:defRPr>
            </a:lvl1pPr>
            <a:lvl2pPr marL="0" marR="0" lvl="1" indent="0" algn="r" rtl="0">
              <a:spcBef>
                <a:spcPts val="0"/>
              </a:spcBef>
              <a:buNone/>
              <a:defRPr sz="3900" b="0" i="0" u="none" strike="noStrike" cap="none">
                <a:solidFill>
                  <a:srgbClr val="888888"/>
                </a:solidFill>
                <a:latin typeface="Calibri"/>
                <a:ea typeface="Calibri"/>
                <a:cs typeface="Calibri"/>
                <a:sym typeface="Calibri"/>
              </a:defRPr>
            </a:lvl2pPr>
            <a:lvl3pPr marL="0" marR="0" lvl="2" indent="0" algn="r" rtl="0">
              <a:spcBef>
                <a:spcPts val="0"/>
              </a:spcBef>
              <a:buNone/>
              <a:defRPr sz="3900" b="0" i="0" u="none" strike="noStrike" cap="none">
                <a:solidFill>
                  <a:srgbClr val="888888"/>
                </a:solidFill>
                <a:latin typeface="Calibri"/>
                <a:ea typeface="Calibri"/>
                <a:cs typeface="Calibri"/>
                <a:sym typeface="Calibri"/>
              </a:defRPr>
            </a:lvl3pPr>
            <a:lvl4pPr marL="0" marR="0" lvl="3" indent="0" algn="r" rtl="0">
              <a:spcBef>
                <a:spcPts val="0"/>
              </a:spcBef>
              <a:buNone/>
              <a:defRPr sz="3900" b="0" i="0" u="none" strike="noStrike" cap="none">
                <a:solidFill>
                  <a:srgbClr val="888888"/>
                </a:solidFill>
                <a:latin typeface="Calibri"/>
                <a:ea typeface="Calibri"/>
                <a:cs typeface="Calibri"/>
                <a:sym typeface="Calibri"/>
              </a:defRPr>
            </a:lvl4pPr>
            <a:lvl5pPr marL="0" marR="0" lvl="4" indent="0" algn="r" rtl="0">
              <a:spcBef>
                <a:spcPts val="0"/>
              </a:spcBef>
              <a:buNone/>
              <a:defRPr sz="3900" b="0" i="0" u="none" strike="noStrike" cap="none">
                <a:solidFill>
                  <a:srgbClr val="888888"/>
                </a:solidFill>
                <a:latin typeface="Calibri"/>
                <a:ea typeface="Calibri"/>
                <a:cs typeface="Calibri"/>
                <a:sym typeface="Calibri"/>
              </a:defRPr>
            </a:lvl5pPr>
            <a:lvl6pPr marL="0" marR="0" lvl="5" indent="0" algn="r" rtl="0">
              <a:spcBef>
                <a:spcPts val="0"/>
              </a:spcBef>
              <a:buNone/>
              <a:defRPr sz="3900" b="0" i="0" u="none" strike="noStrike" cap="none">
                <a:solidFill>
                  <a:srgbClr val="888888"/>
                </a:solidFill>
                <a:latin typeface="Calibri"/>
                <a:ea typeface="Calibri"/>
                <a:cs typeface="Calibri"/>
                <a:sym typeface="Calibri"/>
              </a:defRPr>
            </a:lvl6pPr>
            <a:lvl7pPr marL="0" marR="0" lvl="6" indent="0" algn="r" rtl="0">
              <a:spcBef>
                <a:spcPts val="0"/>
              </a:spcBef>
              <a:buNone/>
              <a:defRPr sz="3900" b="0" i="0" u="none" strike="noStrike" cap="none">
                <a:solidFill>
                  <a:srgbClr val="888888"/>
                </a:solidFill>
                <a:latin typeface="Calibri"/>
                <a:ea typeface="Calibri"/>
                <a:cs typeface="Calibri"/>
                <a:sym typeface="Calibri"/>
              </a:defRPr>
            </a:lvl7pPr>
            <a:lvl8pPr marL="0" marR="0" lvl="7" indent="0" algn="r" rtl="0">
              <a:spcBef>
                <a:spcPts val="0"/>
              </a:spcBef>
              <a:buNone/>
              <a:defRPr sz="3900" b="0" i="0" u="none" strike="noStrike" cap="none">
                <a:solidFill>
                  <a:srgbClr val="888888"/>
                </a:solidFill>
                <a:latin typeface="Calibri"/>
                <a:ea typeface="Calibri"/>
                <a:cs typeface="Calibri"/>
                <a:sym typeface="Calibri"/>
              </a:defRPr>
            </a:lvl8pPr>
            <a:lvl9pPr marL="0" marR="0" lvl="8" indent="0" algn="r" rtl="0">
              <a:spcBef>
                <a:spcPts val="0"/>
              </a:spcBef>
              <a:buNone/>
              <a:defRPr sz="3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9340" y="1212603"/>
            <a:ext cx="19248120" cy="504666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14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069340" y="7065330"/>
            <a:ext cx="19248120" cy="19983384"/>
          </a:xfrm>
          <a:prstGeom prst="rect">
            <a:avLst/>
          </a:prstGeom>
          <a:noFill/>
          <a:ln>
            <a:noFill/>
          </a:ln>
        </p:spPr>
        <p:txBody>
          <a:bodyPr spcFirstLastPara="1" wrap="square" lIns="91425" tIns="91425" rIns="91425" bIns="91425" anchor="t" anchorCtr="0">
            <a:noAutofit/>
          </a:bodyPr>
          <a:lstStyle>
            <a:lvl1pPr marL="457200" marR="0" lvl="0" indent="-882650" algn="l" rtl="0">
              <a:spcBef>
                <a:spcPts val="2060"/>
              </a:spcBef>
              <a:spcAft>
                <a:spcPts val="0"/>
              </a:spcAft>
              <a:buClr>
                <a:schemeClr val="dk1"/>
              </a:buClr>
              <a:buSzPts val="10300"/>
              <a:buFont typeface="Arial"/>
              <a:buChar char="•"/>
              <a:defRPr sz="10300" b="0" i="0" u="none" strike="noStrike" cap="none">
                <a:solidFill>
                  <a:schemeClr val="dk1"/>
                </a:solidFill>
                <a:latin typeface="Calibri"/>
                <a:ea typeface="Calibri"/>
                <a:cs typeface="Calibri"/>
                <a:sym typeface="Calibri"/>
              </a:defRPr>
            </a:lvl1pPr>
            <a:lvl2pPr marL="914400" marR="0" lvl="1" indent="-800100" algn="l" rtl="0">
              <a:spcBef>
                <a:spcPts val="1800"/>
              </a:spcBef>
              <a:spcAft>
                <a:spcPts val="0"/>
              </a:spcAft>
              <a:buClr>
                <a:schemeClr val="dk1"/>
              </a:buClr>
              <a:buSzPts val="9000"/>
              <a:buFont typeface="Arial"/>
              <a:buChar char="–"/>
              <a:defRPr sz="9000" b="0" i="0" u="none" strike="noStrike" cap="none">
                <a:solidFill>
                  <a:schemeClr val="dk1"/>
                </a:solidFill>
                <a:latin typeface="Calibri"/>
                <a:ea typeface="Calibri"/>
                <a:cs typeface="Calibri"/>
                <a:sym typeface="Calibri"/>
              </a:defRPr>
            </a:lvl2pPr>
            <a:lvl3pPr marL="1371600" marR="0" lvl="2"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3pPr>
            <a:lvl4pPr marL="1828800" marR="0" lvl="3"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4pPr>
            <a:lvl5pPr marL="2286000" marR="0" lvl="4"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5pPr>
            <a:lvl6pPr marL="2743200" marR="0" lvl="5"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6pPr>
            <a:lvl7pPr marL="3200400" marR="0" lvl="6"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7pPr>
            <a:lvl8pPr marL="3657600" marR="0" lvl="7"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8pPr>
            <a:lvl9pPr marL="4114800" marR="0" lvl="8"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069340" y="28065053"/>
            <a:ext cx="4990253" cy="161212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7307157" y="28065053"/>
            <a:ext cx="6772487" cy="16121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L="1476162" marR="0" lvl="1" indent="-296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2952323" marR="0" lvl="2" indent="-592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4428485" marR="0" lvl="3" indent="-888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5904647" marR="0" lvl="4" indent="-1184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7380807" marR="0" lvl="5" indent="-210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8856970" marR="0" lvl="6" indent="-507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10333131" marR="0" lvl="7" indent="-803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11809293" marR="0" lvl="8" indent="-1099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5327206" y="28065053"/>
            <a:ext cx="4990253" cy="1612128"/>
          </a:xfrm>
          <a:prstGeom prst="rect">
            <a:avLst/>
          </a:prstGeom>
          <a:noFill/>
          <a:ln>
            <a:noFill/>
          </a:ln>
        </p:spPr>
        <p:txBody>
          <a:bodyPr spcFirstLastPara="1" wrap="square" lIns="295225" tIns="147600" rIns="295225" bIns="147600" anchor="ctr" anchorCtr="0">
            <a:noAutofit/>
          </a:bodyPr>
          <a:lstStyle>
            <a:lvl1pPr marL="0" marR="0" lvl="0" indent="0" algn="r" rtl="0">
              <a:spcBef>
                <a:spcPts val="0"/>
              </a:spcBef>
              <a:buNone/>
              <a:defRPr sz="3900" b="0" i="0" u="none" strike="noStrike" cap="none">
                <a:solidFill>
                  <a:srgbClr val="888888"/>
                </a:solidFill>
                <a:latin typeface="Calibri"/>
                <a:ea typeface="Calibri"/>
                <a:cs typeface="Calibri"/>
                <a:sym typeface="Calibri"/>
              </a:defRPr>
            </a:lvl1pPr>
            <a:lvl2pPr marL="0" marR="0" lvl="1" indent="0" algn="r" rtl="0">
              <a:spcBef>
                <a:spcPts val="0"/>
              </a:spcBef>
              <a:buNone/>
              <a:defRPr sz="3900" b="0" i="0" u="none" strike="noStrike" cap="none">
                <a:solidFill>
                  <a:srgbClr val="888888"/>
                </a:solidFill>
                <a:latin typeface="Calibri"/>
                <a:ea typeface="Calibri"/>
                <a:cs typeface="Calibri"/>
                <a:sym typeface="Calibri"/>
              </a:defRPr>
            </a:lvl2pPr>
            <a:lvl3pPr marL="0" marR="0" lvl="2" indent="0" algn="r" rtl="0">
              <a:spcBef>
                <a:spcPts val="0"/>
              </a:spcBef>
              <a:buNone/>
              <a:defRPr sz="3900" b="0" i="0" u="none" strike="noStrike" cap="none">
                <a:solidFill>
                  <a:srgbClr val="888888"/>
                </a:solidFill>
                <a:latin typeface="Calibri"/>
                <a:ea typeface="Calibri"/>
                <a:cs typeface="Calibri"/>
                <a:sym typeface="Calibri"/>
              </a:defRPr>
            </a:lvl3pPr>
            <a:lvl4pPr marL="0" marR="0" lvl="3" indent="0" algn="r" rtl="0">
              <a:spcBef>
                <a:spcPts val="0"/>
              </a:spcBef>
              <a:buNone/>
              <a:defRPr sz="3900" b="0" i="0" u="none" strike="noStrike" cap="none">
                <a:solidFill>
                  <a:srgbClr val="888888"/>
                </a:solidFill>
                <a:latin typeface="Calibri"/>
                <a:ea typeface="Calibri"/>
                <a:cs typeface="Calibri"/>
                <a:sym typeface="Calibri"/>
              </a:defRPr>
            </a:lvl4pPr>
            <a:lvl5pPr marL="0" marR="0" lvl="4" indent="0" algn="r" rtl="0">
              <a:spcBef>
                <a:spcPts val="0"/>
              </a:spcBef>
              <a:buNone/>
              <a:defRPr sz="3900" b="0" i="0" u="none" strike="noStrike" cap="none">
                <a:solidFill>
                  <a:srgbClr val="888888"/>
                </a:solidFill>
                <a:latin typeface="Calibri"/>
                <a:ea typeface="Calibri"/>
                <a:cs typeface="Calibri"/>
                <a:sym typeface="Calibri"/>
              </a:defRPr>
            </a:lvl5pPr>
            <a:lvl6pPr marL="0" marR="0" lvl="5" indent="0" algn="r" rtl="0">
              <a:spcBef>
                <a:spcPts val="0"/>
              </a:spcBef>
              <a:buNone/>
              <a:defRPr sz="3900" b="0" i="0" u="none" strike="noStrike" cap="none">
                <a:solidFill>
                  <a:srgbClr val="888888"/>
                </a:solidFill>
                <a:latin typeface="Calibri"/>
                <a:ea typeface="Calibri"/>
                <a:cs typeface="Calibri"/>
                <a:sym typeface="Calibri"/>
              </a:defRPr>
            </a:lvl6pPr>
            <a:lvl7pPr marL="0" marR="0" lvl="6" indent="0" algn="r" rtl="0">
              <a:spcBef>
                <a:spcPts val="0"/>
              </a:spcBef>
              <a:buNone/>
              <a:defRPr sz="3900" b="0" i="0" u="none" strike="noStrike" cap="none">
                <a:solidFill>
                  <a:srgbClr val="888888"/>
                </a:solidFill>
                <a:latin typeface="Calibri"/>
                <a:ea typeface="Calibri"/>
                <a:cs typeface="Calibri"/>
                <a:sym typeface="Calibri"/>
              </a:defRPr>
            </a:lvl7pPr>
            <a:lvl8pPr marL="0" marR="0" lvl="7" indent="0" algn="r" rtl="0">
              <a:spcBef>
                <a:spcPts val="0"/>
              </a:spcBef>
              <a:buNone/>
              <a:defRPr sz="3900" b="0" i="0" u="none" strike="noStrike" cap="none">
                <a:solidFill>
                  <a:srgbClr val="888888"/>
                </a:solidFill>
                <a:latin typeface="Calibri"/>
                <a:ea typeface="Calibri"/>
                <a:cs typeface="Calibri"/>
                <a:sym typeface="Calibri"/>
              </a:defRPr>
            </a:lvl8pPr>
            <a:lvl9pPr marL="0" marR="0" lvl="8" indent="0" algn="r" rtl="0">
              <a:spcBef>
                <a:spcPts val="0"/>
              </a:spcBef>
              <a:buNone/>
              <a:defRPr sz="3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612280" y="1962523"/>
            <a:ext cx="20306256" cy="2952328"/>
          </a:xfrm>
          <a:prstGeom prst="rect">
            <a:avLst/>
          </a:prstGeom>
          <a:solidFill>
            <a:srgbClr val="F2DADA"/>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GB" sz="3600" b="1" i="0" u="none" strike="noStrike" cap="none">
                <a:solidFill>
                  <a:schemeClr val="dk1"/>
                </a:solidFill>
                <a:latin typeface="Calibri"/>
                <a:ea typeface="Calibri"/>
                <a:cs typeface="Calibri"/>
                <a:sym typeface="Calibri"/>
              </a:rPr>
              <a:t>A pragmatic service evaluation of the implementation of the Florence (FLO) telehealth system in the early pulmonary rehabilitation (EPR) management of people with Chronic Obstructive Pulmonary Disease (COPD) following acute exacerbation.</a:t>
            </a:r>
            <a:endParaRPr/>
          </a:p>
          <a:p>
            <a:pPr marL="0" marR="0" lvl="0" indent="0" algn="ctr" rtl="0">
              <a:lnSpc>
                <a:spcPct val="115000"/>
              </a:lnSpc>
              <a:spcBef>
                <a:spcPts val="1000"/>
              </a:spcBef>
              <a:spcAft>
                <a:spcPts val="0"/>
              </a:spcAft>
              <a:buNone/>
            </a:pPr>
            <a:endParaRPr sz="200" b="1" i="0" u="none" strike="noStrike" cap="none">
              <a:solidFill>
                <a:schemeClr val="dk1"/>
              </a:solidFill>
              <a:latin typeface="Calibri"/>
              <a:ea typeface="Calibri"/>
              <a:cs typeface="Calibri"/>
              <a:sym typeface="Calibri"/>
            </a:endParaRPr>
          </a:p>
          <a:p>
            <a:pPr marL="0" marR="0" lvl="0" indent="0" algn="ctr" rtl="0">
              <a:lnSpc>
                <a:spcPct val="115000"/>
              </a:lnSpc>
              <a:spcBef>
                <a:spcPts val="1000"/>
              </a:spcBef>
              <a:spcAft>
                <a:spcPts val="0"/>
              </a:spcAft>
              <a:buNone/>
            </a:pPr>
            <a:r>
              <a:rPr lang="en-GB" sz="2500" b="1" i="0" u="none" strike="noStrike" cap="none">
                <a:solidFill>
                  <a:schemeClr val="dk1"/>
                </a:solidFill>
                <a:latin typeface="Calibri"/>
                <a:ea typeface="Calibri"/>
                <a:cs typeface="Calibri"/>
                <a:sym typeface="Calibri"/>
              </a:rPr>
              <a:t>Cath O’Connor, Jayne Stocks Sheffield Teaching Hospitals NHS Foundation Trust;  Katie Biggs University of Sheffield; Karen Moore Simple Telehealth</a:t>
            </a:r>
            <a:endParaRPr sz="2500" b="1" i="0" u="none" strike="noStrike" cap="none">
              <a:solidFill>
                <a:schemeClr val="dk1"/>
              </a:solidFill>
              <a:latin typeface="Calibri"/>
              <a:ea typeface="Calibri"/>
              <a:cs typeface="Calibri"/>
              <a:sym typeface="Calibri"/>
            </a:endParaRPr>
          </a:p>
          <a:p>
            <a:pPr marL="0" marR="0" lvl="0" indent="0" algn="ctr" rtl="0">
              <a:lnSpc>
                <a:spcPct val="115000"/>
              </a:lnSpc>
              <a:spcBef>
                <a:spcPts val="1000"/>
              </a:spcBef>
              <a:spcAft>
                <a:spcPts val="0"/>
              </a:spcAft>
              <a:buNone/>
            </a:pPr>
            <a:endParaRPr sz="32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4000" b="0" i="0" u="none" strike="noStrike" cap="none">
                <a:solidFill>
                  <a:schemeClr val="dk1"/>
                </a:solidFill>
                <a:latin typeface="Calibri"/>
                <a:ea typeface="Calibri"/>
                <a:cs typeface="Calibri"/>
                <a:sym typeface="Calibri"/>
              </a:rPr>
              <a:t> </a:t>
            </a:r>
            <a:endParaRPr/>
          </a:p>
          <a:p>
            <a:pPr marL="0" marR="0" lvl="0" indent="0" algn="l" rtl="0">
              <a:lnSpc>
                <a:spcPct val="115000"/>
              </a:lnSpc>
              <a:spcBef>
                <a:spcPts val="1000"/>
              </a:spcBef>
              <a:spcAft>
                <a:spcPts val="0"/>
              </a:spcAft>
              <a:buNone/>
            </a:pPr>
            <a:r>
              <a:rPr lang="en-GB" sz="4000" b="0" i="0" u="none" strike="noStrike" cap="none">
                <a:solidFill>
                  <a:schemeClr val="dk1"/>
                </a:solidFill>
                <a:latin typeface="Calibri"/>
                <a:ea typeface="Calibri"/>
                <a:cs typeface="Calibri"/>
                <a:sym typeface="Calibri"/>
              </a:rPr>
              <a:t> </a:t>
            </a:r>
            <a:endParaRPr/>
          </a:p>
          <a:p>
            <a:pPr marL="0" marR="0" lvl="0" indent="0" algn="l" rtl="0">
              <a:lnSpc>
                <a:spcPct val="115000"/>
              </a:lnSpc>
              <a:spcBef>
                <a:spcPts val="1000"/>
              </a:spcBef>
              <a:spcAft>
                <a:spcPts val="0"/>
              </a:spcAft>
              <a:buNone/>
            </a:pPr>
            <a:r>
              <a:rPr lang="en-GB" sz="4000" b="0" i="0" u="none" strike="noStrike" cap="none">
                <a:solidFill>
                  <a:schemeClr val="dk1"/>
                </a:solidFill>
                <a:latin typeface="Calibri"/>
                <a:ea typeface="Calibri"/>
                <a:cs typeface="Calibri"/>
                <a:sym typeface="Calibri"/>
              </a:rPr>
              <a:t> </a:t>
            </a:r>
            <a:endParaRPr/>
          </a:p>
          <a:p>
            <a:pPr marL="0" marR="0" lvl="0" indent="0" algn="l" rtl="0">
              <a:lnSpc>
                <a:spcPct val="115000"/>
              </a:lnSpc>
              <a:spcBef>
                <a:spcPts val="1000"/>
              </a:spcBef>
              <a:spcAft>
                <a:spcPts val="0"/>
              </a:spcAft>
              <a:buNone/>
            </a:pPr>
            <a:r>
              <a:rPr lang="en-GB" sz="1100" b="0" i="0" u="none" strike="noStrike" cap="none">
                <a:solidFill>
                  <a:schemeClr val="dk1"/>
                </a:solidFill>
                <a:latin typeface="Calibri"/>
                <a:ea typeface="Calibri"/>
                <a:cs typeface="Calibri"/>
                <a:sym typeface="Calibri"/>
              </a:rPr>
              <a:t> </a:t>
            </a:r>
            <a:endParaRPr/>
          </a:p>
        </p:txBody>
      </p:sp>
      <p:sp>
        <p:nvSpPr>
          <p:cNvPr id="85" name="Google Shape;85;p13"/>
          <p:cNvSpPr txBox="1"/>
          <p:nvPr/>
        </p:nvSpPr>
        <p:spPr>
          <a:xfrm>
            <a:off x="612280" y="5346899"/>
            <a:ext cx="20234249" cy="7632848"/>
          </a:xfrm>
          <a:prstGeom prst="rect">
            <a:avLst/>
          </a:prstGeom>
          <a:solidFill>
            <a:srgbClr val="DAE5F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2800" b="1" i="0" u="none" strike="noStrike" cap="none">
                <a:solidFill>
                  <a:schemeClr val="dk1"/>
                </a:solidFill>
                <a:latin typeface="Calibri"/>
                <a:ea typeface="Calibri"/>
                <a:cs typeface="Calibri"/>
                <a:sym typeface="Calibri"/>
              </a:rPr>
              <a:t>Introduction:</a:t>
            </a:r>
            <a:r>
              <a:rPr lang="en-GB" sz="2800" b="0" i="0" u="none" strike="noStrike" cap="none">
                <a:solidFill>
                  <a:schemeClr val="dk1"/>
                </a:solidFill>
                <a:latin typeface="Calibri"/>
                <a:ea typeface="Calibri"/>
                <a:cs typeface="Calibri"/>
                <a:sym typeface="Calibri"/>
              </a:rPr>
              <a:t>  NICE guidelines recommend early PR for people following AECOPD.  Potential problems highlighted have been associated with adherence and safety.  FLO Simple Telehealth has the potential to address these problems. </a:t>
            </a:r>
            <a:endParaRPr/>
          </a:p>
          <a:p>
            <a:pPr marL="0" marR="0" lvl="0" indent="0" algn="l" rtl="0">
              <a:lnSpc>
                <a:spcPct val="115000"/>
              </a:lnSpc>
              <a:spcBef>
                <a:spcPts val="1000"/>
              </a:spcBef>
              <a:spcAft>
                <a:spcPts val="0"/>
              </a:spcAft>
              <a:buNone/>
            </a:pPr>
            <a:r>
              <a:rPr lang="en-GB" sz="2800" b="1" i="0" u="none" strike="noStrike" cap="none">
                <a:solidFill>
                  <a:schemeClr val="dk1"/>
                </a:solidFill>
                <a:latin typeface="Calibri"/>
                <a:ea typeface="Calibri"/>
                <a:cs typeface="Calibri"/>
                <a:sym typeface="Calibri"/>
              </a:rPr>
              <a:t>Aim:</a:t>
            </a:r>
            <a:r>
              <a:rPr lang="en-GB" sz="2800" b="0" i="0" u="none" strike="noStrike" cap="none">
                <a:solidFill>
                  <a:schemeClr val="dk1"/>
                </a:solidFill>
                <a:latin typeface="Calibri"/>
                <a:ea typeface="Calibri"/>
                <a:cs typeface="Calibri"/>
                <a:sym typeface="Calibri"/>
              </a:rPr>
              <a:t>  To conduct a comprehensive pragmatic service evaluation assessing the feasibility of implementation of FLO telehealth within EPR following acute exacerbation of COPD (AECOPD).  </a:t>
            </a:r>
            <a:endParaRPr/>
          </a:p>
          <a:p>
            <a:pPr marL="0" marR="0" lvl="0" indent="0" algn="l" rtl="0">
              <a:lnSpc>
                <a:spcPct val="115000"/>
              </a:lnSpc>
              <a:spcBef>
                <a:spcPts val="1000"/>
              </a:spcBef>
              <a:spcAft>
                <a:spcPts val="0"/>
              </a:spcAft>
              <a:buNone/>
            </a:pPr>
            <a:r>
              <a:rPr lang="en-GB" sz="2800" b="1" i="0" u="none" strike="noStrike" cap="none">
                <a:solidFill>
                  <a:schemeClr val="dk1"/>
                </a:solidFill>
                <a:latin typeface="Calibri"/>
                <a:ea typeface="Calibri"/>
                <a:cs typeface="Calibri"/>
                <a:sym typeface="Calibri"/>
              </a:rPr>
              <a:t>Methods:</a:t>
            </a:r>
            <a:r>
              <a:rPr lang="en-GB" sz="2800" b="0" i="0" u="none" strike="noStrike" cap="none">
                <a:solidFill>
                  <a:schemeClr val="dk1"/>
                </a:solidFill>
                <a:latin typeface="Calibri"/>
                <a:ea typeface="Calibri"/>
                <a:cs typeface="Calibri"/>
                <a:sym typeface="Calibri"/>
              </a:rPr>
              <a:t>  Semi-structured interviews were conducted and the CRQ, GAD-7 and PHQ-9 questionnaires were administered prior to and following FLO telehealth to support EPR. Qualitative data analysis involved the use of the COM-B theoretical framework and NVivo Software.  </a:t>
            </a:r>
            <a:endParaRPr/>
          </a:p>
          <a:p>
            <a:pPr marL="0" marR="0" lvl="0" indent="0" algn="l" rtl="0">
              <a:lnSpc>
                <a:spcPct val="115000"/>
              </a:lnSpc>
              <a:spcBef>
                <a:spcPts val="1000"/>
              </a:spcBef>
              <a:spcAft>
                <a:spcPts val="0"/>
              </a:spcAft>
              <a:buNone/>
            </a:pPr>
            <a:r>
              <a:rPr lang="en-GB" sz="2800" b="1" i="0" u="none" strike="noStrike" cap="none">
                <a:solidFill>
                  <a:schemeClr val="dk1"/>
                </a:solidFill>
                <a:latin typeface="Calibri"/>
                <a:ea typeface="Calibri"/>
                <a:cs typeface="Calibri"/>
                <a:sym typeface="Calibri"/>
              </a:rPr>
              <a:t>Results:</a:t>
            </a:r>
            <a:r>
              <a:rPr lang="en-GB" sz="2800" b="0" i="0" u="none" strike="noStrike" cap="none">
                <a:solidFill>
                  <a:schemeClr val="dk1"/>
                </a:solidFill>
                <a:latin typeface="Calibri"/>
                <a:ea typeface="Calibri"/>
                <a:cs typeface="Calibri"/>
                <a:sym typeface="Calibri"/>
              </a:rPr>
              <a:t>  Six participants were interviewed at baseline.  Three participants commenced and completed EPR and were interviewed at follow up.  Interview data demonstrated that FLO was acceptable prior to and following EPR in a small number of participants.  Questionnaire response was poor prohibiting triangulation of data.  </a:t>
            </a:r>
            <a:endParaRPr/>
          </a:p>
          <a:p>
            <a:pPr marL="0" marR="0" lvl="0" indent="0" algn="l" rtl="0">
              <a:lnSpc>
                <a:spcPct val="115000"/>
              </a:lnSpc>
              <a:spcBef>
                <a:spcPts val="1000"/>
              </a:spcBef>
              <a:spcAft>
                <a:spcPts val="0"/>
              </a:spcAft>
              <a:buNone/>
            </a:pPr>
            <a:r>
              <a:rPr lang="en-GB" sz="2800" b="1" i="0" u="none" strike="noStrike" cap="none">
                <a:solidFill>
                  <a:schemeClr val="dk1"/>
                </a:solidFill>
                <a:latin typeface="Calibri"/>
                <a:ea typeface="Calibri"/>
                <a:cs typeface="Calibri"/>
                <a:sym typeface="Calibri"/>
              </a:rPr>
              <a:t>Conclusions:</a:t>
            </a:r>
            <a:r>
              <a:rPr lang="en-GB" sz="2800" b="0" i="0" u="none" strike="noStrike" cap="none">
                <a:solidFill>
                  <a:schemeClr val="dk1"/>
                </a:solidFill>
                <a:latin typeface="Calibri"/>
                <a:ea typeface="Calibri"/>
                <a:cs typeface="Calibri"/>
                <a:sym typeface="Calibri"/>
              </a:rPr>
              <a:t>  FLO was found to be feasible in clinical practice and acceptable to service users.  Strengths of the evaluation included the identification of factors to improve the implementation of FLO within EPR.  Limitations were predominantly associated with small sample size and questionnaire response rate.  Further evaluation of the clinical and cost effectiveness of FLO for supported EPR and self-management is warranted.</a:t>
            </a:r>
            <a:endParaRPr/>
          </a:p>
          <a:p>
            <a:pPr marL="0" marR="0" lvl="0" indent="0" algn="l" rtl="0">
              <a:lnSpc>
                <a:spcPct val="115000"/>
              </a:lnSpc>
              <a:spcBef>
                <a:spcPts val="1000"/>
              </a:spcBef>
              <a:spcAft>
                <a:spcPts val="0"/>
              </a:spcAft>
              <a:buNone/>
            </a:pPr>
            <a:r>
              <a:rPr lang="en-GB" sz="3200" b="0" i="0" u="none" strike="noStrike" cap="none">
                <a:solidFill>
                  <a:schemeClr val="dk1"/>
                </a:solidFill>
                <a:latin typeface="Calibri"/>
                <a:ea typeface="Calibri"/>
                <a:cs typeface="Calibri"/>
                <a:sym typeface="Calibri"/>
              </a:rPr>
              <a:t> </a:t>
            </a:r>
            <a:endParaRPr/>
          </a:p>
        </p:txBody>
      </p:sp>
      <p:sp>
        <p:nvSpPr>
          <p:cNvPr id="86" name="Google Shape;86;p13"/>
          <p:cNvSpPr/>
          <p:nvPr/>
        </p:nvSpPr>
        <p:spPr>
          <a:xfrm>
            <a:off x="8029104" y="29469578"/>
            <a:ext cx="7200800" cy="525144"/>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r>
              <a:rPr lang="en-GB" sz="2500" b="1" i="0" u="none" strike="noStrike" cap="none">
                <a:solidFill>
                  <a:schemeClr val="dk1"/>
                </a:solidFill>
                <a:latin typeface="Calibri"/>
                <a:ea typeface="Calibri"/>
                <a:cs typeface="Calibri"/>
                <a:sym typeface="Calibri"/>
              </a:rPr>
              <a:t>For more information email: cath.o’connor@nhs.net</a:t>
            </a:r>
            <a:endParaRPr sz="2500" b="0" i="0" u="none" strike="noStrike" cap="none">
              <a:solidFill>
                <a:schemeClr val="dk1"/>
              </a:solidFill>
              <a:latin typeface="Calibri"/>
              <a:ea typeface="Calibri"/>
              <a:cs typeface="Calibri"/>
              <a:sym typeface="Calibri"/>
            </a:endParaRPr>
          </a:p>
        </p:txBody>
      </p:sp>
      <p:sp>
        <p:nvSpPr>
          <p:cNvPr id="87" name="Google Shape;87;p13"/>
          <p:cNvSpPr txBox="1"/>
          <p:nvPr/>
        </p:nvSpPr>
        <p:spPr>
          <a:xfrm>
            <a:off x="8461152" y="13411795"/>
            <a:ext cx="12385375" cy="6696744"/>
          </a:xfrm>
          <a:prstGeom prst="rect">
            <a:avLst/>
          </a:prstGeom>
          <a:solidFill>
            <a:schemeClr val="lt1"/>
          </a:solidFill>
          <a:ln w="28575"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2800" b="1" i="1" u="none" strike="noStrike" cap="none">
                <a:solidFill>
                  <a:schemeClr val="dk1"/>
                </a:solidFill>
                <a:latin typeface="Calibri"/>
                <a:ea typeface="Calibri"/>
                <a:cs typeface="Calibri"/>
                <a:sym typeface="Calibri"/>
              </a:rPr>
              <a:t>Reinforcement:</a:t>
            </a:r>
            <a:endParaRPr sz="28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2800" b="0" i="1" u="none" strike="noStrike" cap="none">
                <a:solidFill>
                  <a:schemeClr val="dk1"/>
                </a:solidFill>
                <a:latin typeface="Calibri"/>
                <a:ea typeface="Calibri"/>
                <a:cs typeface="Calibri"/>
                <a:sym typeface="Calibri"/>
              </a:rPr>
              <a:t> “It (FLO) makes me do it, because I know I have to send in the values following exercise.” </a:t>
            </a:r>
            <a:endParaRPr sz="28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2800" b="1" i="1" u="none" strike="noStrike" cap="none">
                <a:solidFill>
                  <a:schemeClr val="dk1"/>
                </a:solidFill>
                <a:latin typeface="Calibri"/>
                <a:ea typeface="Calibri"/>
                <a:cs typeface="Calibri"/>
                <a:sym typeface="Calibri"/>
              </a:rPr>
              <a:t>Emotion/ Reassurance:</a:t>
            </a:r>
            <a:endParaRPr sz="28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2800" b="0" i="1" u="none" strike="noStrike" cap="none">
                <a:solidFill>
                  <a:schemeClr val="dk1"/>
                </a:solidFill>
                <a:latin typeface="Calibri"/>
                <a:ea typeface="Calibri"/>
                <a:cs typeface="Calibri"/>
                <a:sym typeface="Calibri"/>
              </a:rPr>
              <a:t>“I would want to make sure that I’m at a certain level before I push myself a bit otherwise it could be dangerous couldn’t it”.  </a:t>
            </a:r>
            <a:endParaRPr sz="28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2800" b="0" i="1" u="none" strike="noStrike" cap="none">
                <a:solidFill>
                  <a:schemeClr val="dk1"/>
                </a:solidFill>
                <a:latin typeface="Calibri"/>
                <a:ea typeface="Calibri"/>
                <a:cs typeface="Calibri"/>
                <a:sym typeface="Calibri"/>
              </a:rPr>
              <a:t> “I mean if it was coming in under 92 then that </a:t>
            </a:r>
            <a:r>
              <a:rPr lang="en-GB" sz="2800" b="0" i="0" u="none" strike="noStrike" cap="none">
                <a:solidFill>
                  <a:schemeClr val="dk1"/>
                </a:solidFill>
                <a:latin typeface="Calibri"/>
                <a:ea typeface="Calibri"/>
                <a:cs typeface="Calibri"/>
                <a:sym typeface="Calibri"/>
              </a:rPr>
              <a:t>(FLO)</a:t>
            </a:r>
            <a:r>
              <a:rPr lang="en-GB" sz="2800" b="0" i="1" u="none" strike="noStrike" cap="none">
                <a:solidFill>
                  <a:schemeClr val="dk1"/>
                </a:solidFill>
                <a:latin typeface="Calibri"/>
                <a:ea typeface="Calibri"/>
                <a:cs typeface="Calibri"/>
                <a:sym typeface="Calibri"/>
              </a:rPr>
              <a:t> would be doing its job, wouldn’t it because that would trigger alarm bells”. </a:t>
            </a:r>
            <a:endParaRPr sz="28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2800" b="1" i="1" u="none" strike="noStrike" cap="none">
                <a:solidFill>
                  <a:schemeClr val="dk1"/>
                </a:solidFill>
                <a:latin typeface="Calibri"/>
                <a:ea typeface="Calibri"/>
                <a:cs typeface="Calibri"/>
                <a:sym typeface="Calibri"/>
              </a:rPr>
              <a:t>Acceptability:</a:t>
            </a:r>
            <a:endParaRPr sz="28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2800" b="0" i="1" u="none" strike="noStrike" cap="none">
                <a:solidFill>
                  <a:schemeClr val="dk1"/>
                </a:solidFill>
                <a:latin typeface="Calibri"/>
                <a:ea typeface="Calibri"/>
                <a:cs typeface="Calibri"/>
                <a:sym typeface="Calibri"/>
              </a:rPr>
              <a:t>“Oh she’s lovely!  I can’t wait for her ringing me up in a morning! (laughter)”.</a:t>
            </a:r>
            <a:endParaRPr sz="28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2800" b="0" i="1" u="none" strike="noStrike" cap="none">
                <a:solidFill>
                  <a:schemeClr val="dk1"/>
                </a:solidFill>
                <a:latin typeface="Calibri"/>
                <a:ea typeface="Calibri"/>
                <a:cs typeface="Calibri"/>
                <a:sym typeface="Calibri"/>
              </a:rPr>
              <a:t> “Yeah that’s good that.  It encourages you a bit more doesn’t it”.</a:t>
            </a:r>
            <a:endParaRPr sz="28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800" b="0" i="1" u="none" strike="noStrike" cap="none">
                <a:solidFill>
                  <a:schemeClr val="dk1"/>
                </a:solidFill>
                <a:latin typeface="Arial"/>
                <a:ea typeface="Arial"/>
                <a:cs typeface="Arial"/>
                <a:sym typeface="Arial"/>
              </a:rPr>
              <a:t> </a:t>
            </a:r>
            <a:endParaRPr sz="11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1100" b="0" i="0" u="none" strike="noStrike" cap="none">
                <a:solidFill>
                  <a:schemeClr val="dk1"/>
                </a:solidFill>
                <a:latin typeface="Calibri"/>
                <a:ea typeface="Calibri"/>
                <a:cs typeface="Calibri"/>
                <a:sym typeface="Calibri"/>
              </a:rPr>
              <a:t> </a:t>
            </a:r>
            <a:endParaRPr/>
          </a:p>
        </p:txBody>
      </p:sp>
      <p:pic>
        <p:nvPicPr>
          <p:cNvPr id="88" name="Google Shape;88;p13"/>
          <p:cNvPicPr preferRelativeResize="0"/>
          <p:nvPr/>
        </p:nvPicPr>
        <p:blipFill rotWithShape="1">
          <a:blip r:embed="rId3">
            <a:alphaModFix/>
          </a:blip>
          <a:srcRect/>
          <a:stretch/>
        </p:blipFill>
        <p:spPr>
          <a:xfrm>
            <a:off x="8451999" y="20540588"/>
            <a:ext cx="6345857" cy="8784976"/>
          </a:xfrm>
          <a:prstGeom prst="rect">
            <a:avLst/>
          </a:prstGeom>
          <a:noFill/>
          <a:ln w="28575" cap="flat" cmpd="sng">
            <a:solidFill>
              <a:srgbClr val="558ED5"/>
            </a:solidFill>
            <a:prstDash val="solid"/>
            <a:round/>
            <a:headEnd type="none" w="sm" len="sm"/>
            <a:tailEnd type="none" w="sm" len="sm"/>
          </a:ln>
        </p:spPr>
      </p:pic>
      <p:pic>
        <p:nvPicPr>
          <p:cNvPr id="89" name="Google Shape;89;p13"/>
          <p:cNvPicPr preferRelativeResize="0"/>
          <p:nvPr/>
        </p:nvPicPr>
        <p:blipFill rotWithShape="1">
          <a:blip r:embed="rId4">
            <a:alphaModFix/>
          </a:blip>
          <a:srcRect/>
          <a:stretch/>
        </p:blipFill>
        <p:spPr>
          <a:xfrm>
            <a:off x="2412480" y="21476691"/>
            <a:ext cx="3888432" cy="720080"/>
          </a:xfrm>
          <a:prstGeom prst="rect">
            <a:avLst/>
          </a:prstGeom>
          <a:noFill/>
          <a:ln w="28575" cap="flat" cmpd="sng">
            <a:solidFill>
              <a:srgbClr val="558ED5"/>
            </a:solidFill>
            <a:prstDash val="solid"/>
            <a:round/>
            <a:headEnd type="none" w="sm" len="sm"/>
            <a:tailEnd type="none" w="sm" len="sm"/>
          </a:ln>
        </p:spPr>
      </p:pic>
      <p:pic>
        <p:nvPicPr>
          <p:cNvPr id="90" name="Google Shape;90;p13"/>
          <p:cNvPicPr preferRelativeResize="0"/>
          <p:nvPr/>
        </p:nvPicPr>
        <p:blipFill rotWithShape="1">
          <a:blip r:embed="rId5">
            <a:alphaModFix/>
          </a:blip>
          <a:srcRect/>
          <a:stretch/>
        </p:blipFill>
        <p:spPr>
          <a:xfrm>
            <a:off x="612280" y="13411795"/>
            <a:ext cx="7416824" cy="7920880"/>
          </a:xfrm>
          <a:prstGeom prst="rect">
            <a:avLst/>
          </a:prstGeom>
          <a:noFill/>
          <a:ln w="28575" cap="flat" cmpd="sng">
            <a:solidFill>
              <a:srgbClr val="538CD5"/>
            </a:solidFill>
            <a:prstDash val="solid"/>
            <a:round/>
            <a:headEnd type="none" w="sm" len="sm"/>
            <a:tailEnd type="none" w="sm" len="sm"/>
          </a:ln>
        </p:spPr>
      </p:pic>
      <p:pic>
        <p:nvPicPr>
          <p:cNvPr id="91" name="Google Shape;91;p13"/>
          <p:cNvPicPr preferRelativeResize="0"/>
          <p:nvPr/>
        </p:nvPicPr>
        <p:blipFill rotWithShape="1">
          <a:blip r:embed="rId6">
            <a:alphaModFix/>
          </a:blip>
          <a:srcRect/>
          <a:stretch/>
        </p:blipFill>
        <p:spPr>
          <a:xfrm>
            <a:off x="1188344" y="22412795"/>
            <a:ext cx="6624736" cy="7560840"/>
          </a:xfrm>
          <a:prstGeom prst="rect">
            <a:avLst/>
          </a:prstGeom>
          <a:noFill/>
          <a:ln w="28575" cap="flat" cmpd="sng">
            <a:solidFill>
              <a:srgbClr val="558ED5"/>
            </a:solidFill>
            <a:prstDash val="solid"/>
            <a:round/>
            <a:headEnd type="none" w="sm" len="sm"/>
            <a:tailEnd type="none" w="sm" len="sm"/>
          </a:ln>
        </p:spPr>
      </p:pic>
      <p:grpSp>
        <p:nvGrpSpPr>
          <p:cNvPr id="92" name="Google Shape;92;p13"/>
          <p:cNvGrpSpPr/>
          <p:nvPr/>
        </p:nvGrpSpPr>
        <p:grpSpPr>
          <a:xfrm>
            <a:off x="15157894" y="20396571"/>
            <a:ext cx="5760643" cy="8928992"/>
            <a:chOff x="15013880" y="21290780"/>
            <a:chExt cx="5328595" cy="8107394"/>
          </a:xfrm>
        </p:grpSpPr>
        <p:pic>
          <p:nvPicPr>
            <p:cNvPr id="93" name="Google Shape;93;p13"/>
            <p:cNvPicPr preferRelativeResize="0"/>
            <p:nvPr/>
          </p:nvPicPr>
          <p:blipFill rotWithShape="1">
            <a:blip r:embed="rId7">
              <a:alphaModFix/>
            </a:blip>
            <a:srcRect/>
            <a:stretch/>
          </p:blipFill>
          <p:spPr>
            <a:xfrm>
              <a:off x="15013880" y="21905366"/>
              <a:ext cx="5328592" cy="7492808"/>
            </a:xfrm>
            <a:prstGeom prst="rect">
              <a:avLst/>
            </a:prstGeom>
            <a:noFill/>
            <a:ln w="28575" cap="flat" cmpd="sng">
              <a:solidFill>
                <a:srgbClr val="538CD5"/>
              </a:solidFill>
              <a:prstDash val="solid"/>
              <a:round/>
              <a:headEnd type="none" w="sm" len="sm"/>
              <a:tailEnd type="none" w="sm" len="sm"/>
            </a:ln>
          </p:spPr>
        </p:pic>
        <p:sp>
          <p:nvSpPr>
            <p:cNvPr id="94" name="Google Shape;94;p13"/>
            <p:cNvSpPr txBox="1"/>
            <p:nvPr/>
          </p:nvSpPr>
          <p:spPr>
            <a:xfrm flipH="1">
              <a:off x="15013882" y="21290780"/>
              <a:ext cx="5328593" cy="588440"/>
            </a:xfrm>
            <a:prstGeom prst="rect">
              <a:avLst/>
            </a:prstGeom>
            <a:solidFill>
              <a:schemeClr val="lt1"/>
            </a:solidFill>
            <a:ln w="28575"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GB" sz="2000" b="0" i="0" u="none" strike="noStrike" cap="none">
                  <a:solidFill>
                    <a:schemeClr val="dk1"/>
                  </a:solidFill>
                  <a:latin typeface="Calibri"/>
                  <a:ea typeface="Calibri"/>
                  <a:cs typeface="Calibri"/>
                  <a:sym typeface="Calibri"/>
                </a:rPr>
                <a:t>Theoretical Domains Framework linked to COM-B </a:t>
              </a:r>
              <a:endParaRPr/>
            </a:p>
          </p:txBody>
        </p:sp>
      </p:grpSp>
      <p:pic>
        <p:nvPicPr>
          <p:cNvPr id="95" name="Google Shape;95;p13"/>
          <p:cNvPicPr preferRelativeResize="0"/>
          <p:nvPr/>
        </p:nvPicPr>
        <p:blipFill rotWithShape="1">
          <a:blip r:embed="rId8">
            <a:alphaModFix/>
          </a:blip>
          <a:srcRect/>
          <a:stretch/>
        </p:blipFill>
        <p:spPr>
          <a:xfrm>
            <a:off x="9571012" y="378347"/>
            <a:ext cx="7531100" cy="1562100"/>
          </a:xfrm>
          <a:prstGeom prst="rect">
            <a:avLst/>
          </a:prstGeom>
          <a:noFill/>
          <a:ln>
            <a:noFill/>
          </a:ln>
        </p:spPr>
      </p:pic>
      <p:pic>
        <p:nvPicPr>
          <p:cNvPr id="96" name="Google Shape;96;p13"/>
          <p:cNvPicPr preferRelativeResize="0"/>
          <p:nvPr/>
        </p:nvPicPr>
        <p:blipFill rotWithShape="1">
          <a:blip r:embed="rId9">
            <a:alphaModFix/>
          </a:blip>
          <a:srcRect/>
          <a:stretch/>
        </p:blipFill>
        <p:spPr>
          <a:xfrm>
            <a:off x="17832359" y="478963"/>
            <a:ext cx="2654128" cy="133954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AF70EE7985A947B5E9479A39D22074" ma:contentTypeVersion="10" ma:contentTypeDescription="Create a new document." ma:contentTypeScope="" ma:versionID="fbf6bf92268dd2b644fb6ca3653a816d">
  <xsd:schema xmlns:xsd="http://www.w3.org/2001/XMLSchema" xmlns:xs="http://www.w3.org/2001/XMLSchema" xmlns:p="http://schemas.microsoft.com/office/2006/metadata/properties" xmlns:ns2="ddb8f1b8-800d-444f-802d-9fc519861f97" targetNamespace="http://schemas.microsoft.com/office/2006/metadata/properties" ma:root="true" ma:fieldsID="492060fde05a227a7c8eb87c53ead1cc" ns2:_="">
    <xsd:import namespace="ddb8f1b8-800d-444f-802d-9fc519861f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8f1b8-800d-444f-802d-9fc519861f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54B7A0-E5E1-45EA-804C-265972145C7F}">
  <ds:schemaRefs>
    <ds:schemaRef ds:uri="http://schemas.microsoft.com/sharepoint/v3/contenttype/forms"/>
  </ds:schemaRefs>
</ds:datastoreItem>
</file>

<file path=customXml/itemProps2.xml><?xml version="1.0" encoding="utf-8"?>
<ds:datastoreItem xmlns:ds="http://schemas.openxmlformats.org/officeDocument/2006/customXml" ds:itemID="{857B9BD7-BF01-4BB6-B7B8-75693B7A657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7EDDE0B-B126-4369-BE2F-E740672FAC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b8f1b8-800d-444f-802d-9fc519861f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429</Words>
  <Application>Microsoft Office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nicola.saunders</dc:creator>
  <cp:lastModifiedBy>Nicola Saunders</cp:lastModifiedBy>
  <cp:revision>1</cp:revision>
  <dcterms:modified xsi:type="dcterms:W3CDTF">2022-04-19T15:05:30Z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0x010100D9AF70EE7985A947B5E9479A39D22074</vt:lpwstr>
  </property>
</Properties>
</file>